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9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97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8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51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65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49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44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17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7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5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1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52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Active Learning with Tech Tools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Engaging Students Through Interactive Technology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Active Learning?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Active learning involves students in activities that require them to think about and engage with content.</a:t>
            </a:r>
          </a:p>
          <a:p>
            <a:r>
              <a:t>- Promotes critical thinking and collaboration</a:t>
            </a:r>
          </a:p>
          <a:p>
            <a:r>
              <a:t>- Moves beyond passive listening</a:t>
            </a:r>
          </a:p>
          <a:p>
            <a:r>
              <a:t>- Includes problem-solving, discussion, reflection, and hands-on tasks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How Tech Tools Support Active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📱 Increases engagement through interactivity</a:t>
            </a:r>
          </a:p>
          <a:p>
            <a:r>
              <a:t>🧍 Encourages participation from all students</a:t>
            </a:r>
          </a:p>
          <a:p>
            <a:r>
              <a:t>🔁 Supports real-time feedback and flexibility</a:t>
            </a:r>
          </a:p>
          <a:p>
            <a:r>
              <a:t>💻 Enables blended and online learning environments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Examples of Tech Tools for Active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2400" dirty="0"/>
              <a:t>🟢 Kahoot / Quizizz – Real-time quizzes &amp; gamified learning</a:t>
            </a:r>
          </a:p>
          <a:p>
            <a:r>
              <a:rPr sz="2400" dirty="0"/>
              <a:t>🟢 </a:t>
            </a:r>
            <a:r>
              <a:rPr sz="2400" dirty="0" err="1"/>
              <a:t>Mentimeter</a:t>
            </a:r>
            <a:r>
              <a:rPr sz="2400" dirty="0"/>
              <a:t> – Polls, word clouds, and Q&amp;A sessions</a:t>
            </a:r>
          </a:p>
          <a:p>
            <a:r>
              <a:rPr sz="2400" dirty="0"/>
              <a:t>🟢 Padlet – Collaborative idea boards</a:t>
            </a:r>
          </a:p>
          <a:p>
            <a:r>
              <a:rPr sz="2400" dirty="0"/>
              <a:t>🟢 </a:t>
            </a:r>
            <a:r>
              <a:rPr sz="2400" dirty="0" err="1"/>
              <a:t>Jamboard</a:t>
            </a:r>
            <a:r>
              <a:rPr sz="2400" dirty="0"/>
              <a:t> – Shared whiteboards for brainstorming</a:t>
            </a:r>
          </a:p>
          <a:p>
            <a:r>
              <a:rPr sz="2400" dirty="0"/>
              <a:t>🟢 LMS platforms (Moodle, Canvas) – Forums, group tasks</a:t>
            </a:r>
          </a:p>
          <a:p>
            <a:r>
              <a:rPr sz="2400" dirty="0"/>
              <a:t>🟢 Google/Microsoft Forms – Quick checks for understanding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Use Tech Tools for Active Learning?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✅ Immediate feedback for teachers and learners</a:t>
            </a:r>
          </a:p>
          <a:p>
            <a:r>
              <a:t>✅ Increased student voice and participation</a:t>
            </a:r>
          </a:p>
          <a:p>
            <a:r>
              <a:t>✅ Enhances collaboration and digital literacy</a:t>
            </a:r>
          </a:p>
          <a:p>
            <a:r>
              <a:t>✅ Easy tracking, saving, and sharing of work</a:t>
            </a:r>
          </a:p>
          <a:p>
            <a:r>
              <a:t>✅ Adaptable for online and hybrid classes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Example Activities Using Tech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💬 Think-Pair-Share on Padlet – Students post individual and group ideas</a:t>
            </a:r>
          </a:p>
          <a:p>
            <a:r>
              <a:t>📊 Live Concept Polls – Use Mentimeter during lessons</a:t>
            </a:r>
          </a:p>
          <a:p>
            <a:r>
              <a:t>🧠 Concept Mapping – Collaborative diagrams on Jamboard</a:t>
            </a:r>
          </a:p>
          <a:p>
            <a:r>
              <a:t>✅ Exit Tickets – Quick Google Form with 3 reflection questions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</TotalTime>
  <Words>238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Retrospect</vt:lpstr>
      <vt:lpstr>Active Learning with Tech Tools</vt:lpstr>
      <vt:lpstr>What is Active Learning?</vt:lpstr>
      <vt:lpstr>How Tech Tools Support Active Learning</vt:lpstr>
      <vt:lpstr>Examples of Tech Tools for Active Learning</vt:lpstr>
      <vt:lpstr>Why Use Tech Tools for Active Learning?</vt:lpstr>
      <vt:lpstr>Example Activities Using Tech Tools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ANCA MARCANTONIO</dc:creator>
  <cp:keywords/>
  <dc:description>generated using python-pptx</dc:description>
  <cp:lastModifiedBy>Anca Marcantonio</cp:lastModifiedBy>
  <cp:revision>2</cp:revision>
  <dcterms:created xsi:type="dcterms:W3CDTF">2013-01-27T09:14:16Z</dcterms:created>
  <dcterms:modified xsi:type="dcterms:W3CDTF">2025-08-07T12:27:01Z</dcterms:modified>
  <cp:category/>
</cp:coreProperties>
</file>