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211AB7-FA94-4952-9FC3-26E4DF583B6C}" v="15" dt="2025-08-07T12:38:39.7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ca Marcantonio" userId="c1be9643-01b6-4bb5-80a9-dde9a63f6f1e" providerId="ADAL" clId="{61211AB7-FA94-4952-9FC3-26E4DF583B6C}"/>
    <pc:docChg chg="custSel modSld">
      <pc:chgData name="Anca Marcantonio" userId="c1be9643-01b6-4bb5-80a9-dde9a63f6f1e" providerId="ADAL" clId="{61211AB7-FA94-4952-9FC3-26E4DF583B6C}" dt="2025-08-11T10:06:35.019" v="1995" actId="20577"/>
      <pc:docMkLst>
        <pc:docMk/>
      </pc:docMkLst>
      <pc:sldChg chg="modSp mod">
        <pc:chgData name="Anca Marcantonio" userId="c1be9643-01b6-4bb5-80a9-dde9a63f6f1e" providerId="ADAL" clId="{61211AB7-FA94-4952-9FC3-26E4DF583B6C}" dt="2025-08-07T10:48:34.915" v="13"/>
        <pc:sldMkLst>
          <pc:docMk/>
          <pc:sldMk cId="0" sldId="256"/>
        </pc:sldMkLst>
        <pc:spChg chg="mod">
          <ac:chgData name="Anca Marcantonio" userId="c1be9643-01b6-4bb5-80a9-dde9a63f6f1e" providerId="ADAL" clId="{61211AB7-FA94-4952-9FC3-26E4DF583B6C}" dt="2025-08-07T10:48:34.915" v="13"/>
          <ac:spMkLst>
            <pc:docMk/>
            <pc:sldMk cId="0" sldId="256"/>
            <ac:spMk id="2" creationId="{00000000-0000-0000-0000-000000000000}"/>
          </ac:spMkLst>
        </pc:spChg>
        <pc:spChg chg="mod">
          <ac:chgData name="Anca Marcantonio" userId="c1be9643-01b6-4bb5-80a9-dde9a63f6f1e" providerId="ADAL" clId="{61211AB7-FA94-4952-9FC3-26E4DF583B6C}" dt="2025-08-07T10:48:34.915" v="13"/>
          <ac:spMkLst>
            <pc:docMk/>
            <pc:sldMk cId="0" sldId="256"/>
            <ac:spMk id="3" creationId="{00000000-0000-0000-0000-000000000000}"/>
          </ac:spMkLst>
        </pc:spChg>
      </pc:sldChg>
      <pc:sldChg chg="modSp">
        <pc:chgData name="Anca Marcantonio" userId="c1be9643-01b6-4bb5-80a9-dde9a63f6f1e" providerId="ADAL" clId="{61211AB7-FA94-4952-9FC3-26E4DF583B6C}" dt="2025-08-07T10:48:34.915" v="13"/>
        <pc:sldMkLst>
          <pc:docMk/>
          <pc:sldMk cId="0" sldId="257"/>
        </pc:sldMkLst>
        <pc:spChg chg="mod">
          <ac:chgData name="Anca Marcantonio" userId="c1be9643-01b6-4bb5-80a9-dde9a63f6f1e" providerId="ADAL" clId="{61211AB7-FA94-4952-9FC3-26E4DF583B6C}" dt="2025-08-07T10:48:34.915" v="13"/>
          <ac:spMkLst>
            <pc:docMk/>
            <pc:sldMk cId="0" sldId="257"/>
            <ac:spMk id="2" creationId="{00000000-0000-0000-0000-000000000000}"/>
          </ac:spMkLst>
        </pc:spChg>
        <pc:spChg chg="mod">
          <ac:chgData name="Anca Marcantonio" userId="c1be9643-01b6-4bb5-80a9-dde9a63f6f1e" providerId="ADAL" clId="{61211AB7-FA94-4952-9FC3-26E4DF583B6C}" dt="2025-08-07T10:48:34.915" v="13"/>
          <ac:spMkLst>
            <pc:docMk/>
            <pc:sldMk cId="0" sldId="257"/>
            <ac:spMk id="3" creationId="{00000000-0000-0000-0000-000000000000}"/>
          </ac:spMkLst>
        </pc:spChg>
      </pc:sldChg>
      <pc:sldChg chg="modSp modNotesTx">
        <pc:chgData name="Anca Marcantonio" userId="c1be9643-01b6-4bb5-80a9-dde9a63f6f1e" providerId="ADAL" clId="{61211AB7-FA94-4952-9FC3-26E4DF583B6C}" dt="2025-08-07T10:52:15.579" v="76" actId="20577"/>
        <pc:sldMkLst>
          <pc:docMk/>
          <pc:sldMk cId="0" sldId="258"/>
        </pc:sldMkLst>
        <pc:spChg chg="mod">
          <ac:chgData name="Anca Marcantonio" userId="c1be9643-01b6-4bb5-80a9-dde9a63f6f1e" providerId="ADAL" clId="{61211AB7-FA94-4952-9FC3-26E4DF583B6C}" dt="2025-08-07T10:48:34.915" v="13"/>
          <ac:spMkLst>
            <pc:docMk/>
            <pc:sldMk cId="0" sldId="258"/>
            <ac:spMk id="2" creationId="{00000000-0000-0000-0000-000000000000}"/>
          </ac:spMkLst>
        </pc:spChg>
        <pc:spChg chg="mod">
          <ac:chgData name="Anca Marcantonio" userId="c1be9643-01b6-4bb5-80a9-dde9a63f6f1e" providerId="ADAL" clId="{61211AB7-FA94-4952-9FC3-26E4DF583B6C}" dt="2025-08-07T10:48:34.915" v="13"/>
          <ac:spMkLst>
            <pc:docMk/>
            <pc:sldMk cId="0" sldId="258"/>
            <ac:spMk id="3" creationId="{00000000-0000-0000-0000-000000000000}"/>
          </ac:spMkLst>
        </pc:spChg>
      </pc:sldChg>
      <pc:sldChg chg="modSp mod modNotesTx">
        <pc:chgData name="Anca Marcantonio" userId="c1be9643-01b6-4bb5-80a9-dde9a63f6f1e" providerId="ADAL" clId="{61211AB7-FA94-4952-9FC3-26E4DF583B6C}" dt="2025-08-07T11:05:49.206" v="110" actId="20577"/>
        <pc:sldMkLst>
          <pc:docMk/>
          <pc:sldMk cId="0" sldId="259"/>
        </pc:sldMkLst>
        <pc:spChg chg="mod">
          <ac:chgData name="Anca Marcantonio" userId="c1be9643-01b6-4bb5-80a9-dde9a63f6f1e" providerId="ADAL" clId="{61211AB7-FA94-4952-9FC3-26E4DF583B6C}" dt="2025-08-07T10:48:34.915" v="13"/>
          <ac:spMkLst>
            <pc:docMk/>
            <pc:sldMk cId="0" sldId="259"/>
            <ac:spMk id="2" creationId="{00000000-0000-0000-0000-000000000000}"/>
          </ac:spMkLst>
        </pc:spChg>
        <pc:spChg chg="mod">
          <ac:chgData name="Anca Marcantonio" userId="c1be9643-01b6-4bb5-80a9-dde9a63f6f1e" providerId="ADAL" clId="{61211AB7-FA94-4952-9FC3-26E4DF583B6C}" dt="2025-08-07T11:05:42.366" v="108" actId="20577"/>
          <ac:spMkLst>
            <pc:docMk/>
            <pc:sldMk cId="0" sldId="259"/>
            <ac:spMk id="3" creationId="{00000000-0000-0000-0000-000000000000}"/>
          </ac:spMkLst>
        </pc:spChg>
      </pc:sldChg>
      <pc:sldChg chg="modSp mod modNotesTx">
        <pc:chgData name="Anca Marcantonio" userId="c1be9643-01b6-4bb5-80a9-dde9a63f6f1e" providerId="ADAL" clId="{61211AB7-FA94-4952-9FC3-26E4DF583B6C}" dt="2025-08-07T10:51:31.691" v="40" actId="20577"/>
        <pc:sldMkLst>
          <pc:docMk/>
          <pc:sldMk cId="0" sldId="260"/>
        </pc:sldMkLst>
        <pc:spChg chg="mod">
          <ac:chgData name="Anca Marcantonio" userId="c1be9643-01b6-4bb5-80a9-dde9a63f6f1e" providerId="ADAL" clId="{61211AB7-FA94-4952-9FC3-26E4DF583B6C}" dt="2025-08-07T10:48:34.915" v="13"/>
          <ac:spMkLst>
            <pc:docMk/>
            <pc:sldMk cId="0" sldId="260"/>
            <ac:spMk id="2" creationId="{00000000-0000-0000-0000-000000000000}"/>
          </ac:spMkLst>
        </pc:spChg>
        <pc:spChg chg="mod">
          <ac:chgData name="Anca Marcantonio" userId="c1be9643-01b6-4bb5-80a9-dde9a63f6f1e" providerId="ADAL" clId="{61211AB7-FA94-4952-9FC3-26E4DF583B6C}" dt="2025-08-07T10:48:34.915" v="13"/>
          <ac:spMkLst>
            <pc:docMk/>
            <pc:sldMk cId="0" sldId="260"/>
            <ac:spMk id="3" creationId="{00000000-0000-0000-0000-000000000000}"/>
          </ac:spMkLst>
        </pc:spChg>
      </pc:sldChg>
      <pc:sldChg chg="modSp mod modNotesTx">
        <pc:chgData name="Anca Marcantonio" userId="c1be9643-01b6-4bb5-80a9-dde9a63f6f1e" providerId="ADAL" clId="{61211AB7-FA94-4952-9FC3-26E4DF583B6C}" dt="2025-08-11T10:06:35.019" v="1995" actId="20577"/>
        <pc:sldMkLst>
          <pc:docMk/>
          <pc:sldMk cId="0" sldId="261"/>
        </pc:sldMkLst>
        <pc:spChg chg="mod">
          <ac:chgData name="Anca Marcantonio" userId="c1be9643-01b6-4bb5-80a9-dde9a63f6f1e" providerId="ADAL" clId="{61211AB7-FA94-4952-9FC3-26E4DF583B6C}" dt="2025-08-07T11:06:14.373" v="113" actId="20577"/>
          <ac:spMkLst>
            <pc:docMk/>
            <pc:sldMk cId="0" sldId="261"/>
            <ac:spMk id="2" creationId="{00000000-0000-0000-0000-000000000000}"/>
          </ac:spMkLst>
        </pc:spChg>
        <pc:spChg chg="mod">
          <ac:chgData name="Anca Marcantonio" userId="c1be9643-01b6-4bb5-80a9-dde9a63f6f1e" providerId="ADAL" clId="{61211AB7-FA94-4952-9FC3-26E4DF583B6C}" dt="2025-08-11T10:06:35.019" v="1995" actId="20577"/>
          <ac:spMkLst>
            <pc:docMk/>
            <pc:sldMk cId="0" sldId="261"/>
            <ac:spMk id="3" creationId="{00000000-0000-0000-0000-000000000000}"/>
          </ac:spMkLst>
        </pc:spChg>
      </pc:sldChg>
      <pc:sldChg chg="modSp mod modNotesTx">
        <pc:chgData name="Anca Marcantonio" userId="c1be9643-01b6-4bb5-80a9-dde9a63f6f1e" providerId="ADAL" clId="{61211AB7-FA94-4952-9FC3-26E4DF583B6C}" dt="2025-08-07T12:31:19.289" v="968"/>
        <pc:sldMkLst>
          <pc:docMk/>
          <pc:sldMk cId="0" sldId="262"/>
        </pc:sldMkLst>
        <pc:spChg chg="mod">
          <ac:chgData name="Anca Marcantonio" userId="c1be9643-01b6-4bb5-80a9-dde9a63f6f1e" providerId="ADAL" clId="{61211AB7-FA94-4952-9FC3-26E4DF583B6C}" dt="2025-08-07T12:27:12.842" v="920" actId="20577"/>
          <ac:spMkLst>
            <pc:docMk/>
            <pc:sldMk cId="0" sldId="262"/>
            <ac:spMk id="2" creationId="{00000000-0000-0000-0000-000000000000}"/>
          </ac:spMkLst>
        </pc:spChg>
        <pc:spChg chg="mod">
          <ac:chgData name="Anca Marcantonio" userId="c1be9643-01b6-4bb5-80a9-dde9a63f6f1e" providerId="ADAL" clId="{61211AB7-FA94-4952-9FC3-26E4DF583B6C}" dt="2025-08-07T12:31:19.289" v="968"/>
          <ac:spMkLst>
            <pc:docMk/>
            <pc:sldMk cId="0" sldId="262"/>
            <ac:spMk id="3" creationId="{00000000-0000-0000-0000-000000000000}"/>
          </ac:spMkLst>
        </pc:spChg>
      </pc:sldChg>
      <pc:sldChg chg="modSp mod modNotesTx">
        <pc:chgData name="Anca Marcantonio" userId="c1be9643-01b6-4bb5-80a9-dde9a63f6f1e" providerId="ADAL" clId="{61211AB7-FA94-4952-9FC3-26E4DF583B6C}" dt="2025-08-07T12:39:10.160" v="1143" actId="20577"/>
        <pc:sldMkLst>
          <pc:docMk/>
          <pc:sldMk cId="0" sldId="263"/>
        </pc:sldMkLst>
        <pc:spChg chg="mod">
          <ac:chgData name="Anca Marcantonio" userId="c1be9643-01b6-4bb5-80a9-dde9a63f6f1e" providerId="ADAL" clId="{61211AB7-FA94-4952-9FC3-26E4DF583B6C}" dt="2025-08-07T12:32:39.276" v="971" actId="20577"/>
          <ac:spMkLst>
            <pc:docMk/>
            <pc:sldMk cId="0" sldId="263"/>
            <ac:spMk id="2" creationId="{00000000-0000-0000-0000-000000000000}"/>
          </ac:spMkLst>
        </pc:spChg>
        <pc:spChg chg="mod">
          <ac:chgData name="Anca Marcantonio" userId="c1be9643-01b6-4bb5-80a9-dde9a63f6f1e" providerId="ADAL" clId="{61211AB7-FA94-4952-9FC3-26E4DF583B6C}" dt="2025-08-07T12:38:55.095" v="1133" actId="6549"/>
          <ac:spMkLst>
            <pc:docMk/>
            <pc:sldMk cId="0" sldId="263"/>
            <ac:spMk id="3" creationId="{00000000-0000-0000-0000-000000000000}"/>
          </ac:spMkLst>
        </pc:spChg>
      </pc:sldChg>
      <pc:sldChg chg="modSp mod">
        <pc:chgData name="Anca Marcantonio" userId="c1be9643-01b6-4bb5-80a9-dde9a63f6f1e" providerId="ADAL" clId="{61211AB7-FA94-4952-9FC3-26E4DF583B6C}" dt="2025-08-07T12:52:10.611" v="1980" actId="20577"/>
        <pc:sldMkLst>
          <pc:docMk/>
          <pc:sldMk cId="0" sldId="264"/>
        </pc:sldMkLst>
        <pc:spChg chg="mod">
          <ac:chgData name="Anca Marcantonio" userId="c1be9643-01b6-4bb5-80a9-dde9a63f6f1e" providerId="ADAL" clId="{61211AB7-FA94-4952-9FC3-26E4DF583B6C}" dt="2025-08-07T12:39:59.896" v="1163" actId="20577"/>
          <ac:spMkLst>
            <pc:docMk/>
            <pc:sldMk cId="0" sldId="264"/>
            <ac:spMk id="2" creationId="{00000000-0000-0000-0000-000000000000}"/>
          </ac:spMkLst>
        </pc:spChg>
        <pc:spChg chg="mod">
          <ac:chgData name="Anca Marcantonio" userId="c1be9643-01b6-4bb5-80a9-dde9a63f6f1e" providerId="ADAL" clId="{61211AB7-FA94-4952-9FC3-26E4DF583B6C}" dt="2025-08-07T12:52:10.611" v="1980" actId="20577"/>
          <ac:spMkLst>
            <pc:docMk/>
            <pc:sldMk cId="0" sldId="264"/>
            <ac:spMk id="3" creationId="{00000000-0000-0000-0000-000000000000}"/>
          </ac:spMkLst>
        </pc:spChg>
      </pc:sldChg>
      <pc:sldChg chg="delSp modSp mod">
        <pc:chgData name="Anca Marcantonio" userId="c1be9643-01b6-4bb5-80a9-dde9a63f6f1e" providerId="ADAL" clId="{61211AB7-FA94-4952-9FC3-26E4DF583B6C}" dt="2025-08-07T12:52:43.263" v="1994" actId="122"/>
        <pc:sldMkLst>
          <pc:docMk/>
          <pc:sldMk cId="0" sldId="265"/>
        </pc:sldMkLst>
        <pc:spChg chg="mod">
          <ac:chgData name="Anca Marcantonio" userId="c1be9643-01b6-4bb5-80a9-dde9a63f6f1e" providerId="ADAL" clId="{61211AB7-FA94-4952-9FC3-26E4DF583B6C}" dt="2025-08-07T12:52:43.263" v="1994" actId="122"/>
          <ac:spMkLst>
            <pc:docMk/>
            <pc:sldMk cId="0" sldId="265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73EF9-1C37-4863-9427-2F047AA6533E}" type="datetimeFigureOut">
              <a:rPr lang="en-GB" smtClean="0"/>
              <a:t>11/08/2025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CFB51-0DF9-458C-B96F-8009B6F4A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934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CFB51-0DF9-458C-B96F-8009B6F4ACA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399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15 minutes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CFB51-0DF9-458C-B96F-8009B6F4ACA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022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10-15 minutes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CFB51-0DF9-458C-B96F-8009B6F4ACA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5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50 minutes – 10 minutes for video and presentation, 10 minutes for each group to write the answers, 10 minutes for overall presentation and reflection. ( 3 groups)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CFB51-0DF9-458C-B96F-8009B6F4ACA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114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20 minutes with the activity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CFB51-0DF9-458C-B96F-8009B6F4ACA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896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20 minutes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CFB51-0DF9-458C-B96F-8009B6F4ACA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299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014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591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23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8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351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42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78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71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6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20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577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497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ifecol-my.sharepoint.com/personal/ancamarcantonio_fife_ac_uk/Documents/SQA/China%2014th%20of%20August/%F0%9F%93%98%20Traditional%20vs%20Innovative%20Teaching%20Techniques.docx?web=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ifecol-my.sharepoint.com/personal/ancamarcantonio_fife_ac_uk/Documents/SQA/China%2014th%20of%20August/Why%20Innovate%20in%20the%20Classroom.pptx?web=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riverview/relatedvideo?q=flipped+classroom+approach+video&amp;mid=F186AD9B48234D0B53D3F186AD9B48234D0B53D3&amp;FORM=VIR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ifecol-my.sharepoint.com/personal/ancamarcantonio_fife_ac_uk/Documents/SQA/China%2014th%20of%20August/Microlearning.pptx?web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ifecol-my.sharepoint.com/personal/ancamarcantonio_fife_ac_uk/Documents/SQA/China%2014th%20of%20August/Active_Learning_with_Tech_Tools.pptx?web=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e.kahoot.it/details/24957458-3d3c-4908-a982-43db7eb750d8?drawer=" TargetMode="External"/><Relationship Id="rId4" Type="http://schemas.openxmlformats.org/officeDocument/2006/relationships/hyperlink" Target="https://kahoot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oop.cloud.microsoft/p/eyJ3Ijp7InUiOiJodHRwczovL2ZpZmVjb2wuc2hhcmVwb2ludC5jb20vP25hdj1jejBsTWtZbVpEMWlJV05RWjFoSFdHUmliVVZMUzB4Q2VqRk9YM1JxY2sxUVQzVk5ORloyWWxwRmFuRlFVR0ZhU0VwWGJsVk9lbmcwVlRsQk5tVlNjRTU2U0ZSMVZrWjNOWEVtWmowd01WSlBSalJJVjFWYVNWTTFXalJUU3pWWE5VTkxSbGhVTWt4UVEwTXlXbFZXSm1NOUptWnNkV2xrUFRFJTNEIiwiciI6ZmFsc2V9LCJwIjp7InUiOiJodHRwczovL2ZpZmVjb2wuc2hhcmVwb2ludC5jb20vOmZsOi9yL2NvbnRlbnRzdG9yYWdlL3g4Rk5PLXh0c2t1Q1JYMl9mTVRITFVPV3ZzRzJBYlZMZ0tuZDZhWV9ieDQvRG9jdW1lbnQlMjBMaWJyYXJ5L0NvcGlsb3QvVW50aXRsZWQubG9vcD9kPXc1OWQ5MTJiOGU2OTI0NWIwYTVkN2JjY2NmZWU4NjkyZSZjc2Y9MSZ3ZWI9MSZuYXY9Y3owbE1rWmpiMjUwWlc1MGMzUnZjbUZuWlNVeVJuZzRSazVQTFhoMGMydDFRMUpZTWw5bVRWUklURlZQVjNaelJ6SkJZbFpNWjB0dVpEWmhXVjlpZURRbVpEMWlJV05RWjFoSFdHUmliVVZMUzB4Q2VqRk9YM1JxY2sxUVQzVk5ORloyWWxwRmFuRlFVR0ZhU0VwWGJsVk9lbmcwVlRsQk5tVlNjRTU2U0ZSMVZrWjNOWEVtWmowd01WSlBSalJJVjFaWlEweE5WbFJGV0VkWFFrTXlURlkxTkZwVU4wOVJNa3BQSm1NOUpUSkdKbVpzZFdsa1BURW1ZVDFNYjI5d1FYQndKbkE5SlRRd1pteDFhV1I0SlRKR2JHOXZjQzF3WVdkbExXTnZiblJoYVc1bGNpWjRQU1UzUWlVeU1uY2xNaklsTTBFbE1qSlVNRkpVVlVoNGJXRlhXbXhaTWpselRHNU9iMWxZU214alJ6bHdZbTVSZFZreU9YUm1SMGxvV1RGQ2JsZEZaRmxhUjBwMFVsVjBURlJGU2paTlZUVm1aRWR3ZVZSV1FsQmtWVEF3Vm01YWFWZHJWbkZqVmtKUldWWndTVk5zWkhWV1ZUVTJaVVJTVms5VlJUSmFWa3AzVkc1d1NWWklWbGRTYm1NeFkxaDNkMDFXU2xCU2FsSkpWakZXWVZOV1RURlhhbEpVVTNwV1dFNVZUa3hTYkdoVlRXdDRVVkV3VFhsWGJGWlhKVEl5SlRKREpUSXlhU1V5TWlVelFTVXlNak0xWkdSbU4yWXpMV0kxWVRJdE5EWmlNaTA1TkRBMUxUaGlZVFkxWXpOaU56RXdZeVV5TWlVM1JBJTNEJTNEIiwiciI6ZmFsc2V9LCJpIjp7ImkiOiIzNWRkZjdmMy1iNWEyLTQ2YjItOTQwNS04YmE2NWMzYjcxMGMifX0%3D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t>Innovative Teaching Techniques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dirty="0"/>
              <a:t>Engaging the 21st Century Learner</a:t>
            </a:r>
            <a:endParaRPr lang="en-GB" dirty="0"/>
          </a:p>
          <a:p>
            <a:r>
              <a:rPr lang="en-GB" dirty="0"/>
              <a:t>Anca Marcantonio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444588"/>
            <a:ext cx="7543800" cy="1450757"/>
          </a:xfrm>
        </p:spPr>
        <p:txBody>
          <a:bodyPr/>
          <a:lstStyle/>
          <a:p>
            <a:pPr algn="ctr"/>
            <a:r>
              <a:rPr lang="en-GB" dirty="0"/>
              <a:t>Questions?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Session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🎯 Goal: Introduce and experience modern teaching methods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Welcome</a:t>
            </a:r>
          </a:p>
          <a:p>
            <a:r>
              <a:rPr dirty="0"/>
              <a:t>Why Innovation in Teaching?</a:t>
            </a:r>
          </a:p>
          <a:p>
            <a:r>
              <a:rPr dirty="0"/>
              <a:t>Flipped Classroom + Microlearning</a:t>
            </a:r>
          </a:p>
          <a:p>
            <a:r>
              <a:rPr dirty="0"/>
              <a:t>Active Learning with Tech Tools</a:t>
            </a:r>
          </a:p>
          <a:p>
            <a:r>
              <a:rPr dirty="0"/>
              <a:t>Project-Based &amp; Inquiry-Based Learning</a:t>
            </a:r>
          </a:p>
          <a:p>
            <a:r>
              <a:rPr lang="en-GB" dirty="0"/>
              <a:t>Q&amp;A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 Welcome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🗳️ Interactive Poll: </a:t>
            </a:r>
            <a:endParaRPr lang="en-GB" dirty="0"/>
          </a:p>
          <a:p>
            <a:r>
              <a:rPr lang="en-GB" dirty="0"/>
              <a:t>Which subjects do you teach?</a:t>
            </a:r>
          </a:p>
          <a:p>
            <a:r>
              <a:rPr dirty="0"/>
              <a:t>What teaching technique do you use most?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3"/>
              </a:rPr>
              <a:t>📘 Traditional vs Innovative Teaching Techniques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The Need for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/>
              <a:t>📚 </a:t>
            </a:r>
            <a:r>
              <a:rPr lang="en-GB" dirty="0">
                <a:hlinkClick r:id="rId3"/>
              </a:rPr>
              <a:t>Why Innovate in the Classroom</a:t>
            </a:r>
            <a:endParaRPr lang="en-GB" dirty="0"/>
          </a:p>
          <a:p>
            <a:r>
              <a:rPr dirty="0"/>
              <a:t>🌐 Global trends in education:</a:t>
            </a:r>
          </a:p>
          <a:p>
            <a:r>
              <a:rPr dirty="0"/>
              <a:t>- Flipped learning</a:t>
            </a:r>
          </a:p>
          <a:p>
            <a:r>
              <a:rPr dirty="0"/>
              <a:t>- Hybrid delivery</a:t>
            </a:r>
          </a:p>
          <a:p>
            <a:r>
              <a:rPr dirty="0"/>
              <a:t>- AI in the classroom</a:t>
            </a:r>
          </a:p>
          <a:p>
            <a:r>
              <a:rPr dirty="0"/>
              <a:t>💬 Group discussion: What has changed in your students?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Flipped Classroom + Microlearning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dirty="0"/>
              <a:t>🎥 </a:t>
            </a:r>
            <a:r>
              <a:rPr lang="en-GB" dirty="0"/>
              <a:t>Flipped Classroom explained: </a:t>
            </a:r>
            <a:r>
              <a:rPr lang="en-GB" dirty="0">
                <a:hlinkClick r:id="rId3"/>
              </a:rPr>
              <a:t>Bing Videos</a:t>
            </a:r>
            <a:endParaRPr lang="en-GB" dirty="0"/>
          </a:p>
          <a:p>
            <a:r>
              <a:rPr lang="en-GB" dirty="0"/>
              <a:t>Microlearning: </a:t>
            </a:r>
            <a:r>
              <a:rPr lang="en-GB" dirty="0">
                <a:hlinkClick r:id="rId4"/>
              </a:rPr>
              <a:t>Microlearning</a:t>
            </a:r>
            <a:endParaRPr lang="en-GB" dirty="0"/>
          </a:p>
          <a:p>
            <a:r>
              <a:rPr dirty="0"/>
              <a:t>🛠️ </a:t>
            </a:r>
            <a:r>
              <a:rPr lang="en-GB" dirty="0"/>
              <a:t>Carrousel </a:t>
            </a:r>
            <a:r>
              <a:rPr dirty="0"/>
              <a:t>Activity: </a:t>
            </a:r>
            <a:endParaRPr lang="en-GB" dirty="0"/>
          </a:p>
          <a:p>
            <a:r>
              <a:rPr lang="en-GB" dirty="0"/>
              <a:t>Answer the following questions. </a:t>
            </a:r>
          </a:p>
          <a:p>
            <a:r>
              <a:rPr lang="en-GB" dirty="0"/>
              <a:t>Pass the paper to the next group, underline the answers you agree with, add your own answer to their paper. </a:t>
            </a:r>
          </a:p>
          <a:p>
            <a:r>
              <a:rPr lang="en-GB" dirty="0"/>
              <a:t>Pass the paper to the next group and repeat task. Once your original paper reaches your group again, read and reflect. </a:t>
            </a:r>
          </a:p>
          <a:p>
            <a:r>
              <a:rPr lang="en-GB" dirty="0"/>
              <a:t>Questions: </a:t>
            </a:r>
          </a:p>
          <a:p>
            <a:r>
              <a:rPr lang="en-GB" b="1" dirty="0"/>
              <a:t>Micro lecture</a:t>
            </a:r>
            <a:r>
              <a:rPr lang="en-GB" dirty="0"/>
              <a:t>: - Which concepts from your course/unit can be explained in under 5 minutes?</a:t>
            </a:r>
          </a:p>
          <a:p>
            <a:r>
              <a:rPr lang="en-GB" b="1" dirty="0"/>
              <a:t>Flipped Classroom</a:t>
            </a:r>
            <a:r>
              <a:rPr lang="en-GB" dirty="0"/>
              <a:t>: - What activities would you use DURING class to ensure active participation? 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Active Learning with Tech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Active_Learning_with_Tech_Tools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4"/>
              </a:rPr>
              <a:t>Kahoot! | Learning games | Make learning awesome!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5"/>
              </a:rPr>
              <a:t>Scotland Quiz Lighthouse 3 Unit 4 - Details - Kahoot!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Project &amp; Inquiry-Based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Teaching method where students gain knowledge and skills by working on a real-world problem or challenge over an extended period</a:t>
            </a:r>
          </a:p>
          <a:p>
            <a:r>
              <a:rPr dirty="0"/>
              <a:t>📖 Case study: </a:t>
            </a:r>
            <a:r>
              <a:rPr lang="en-GB" dirty="0"/>
              <a:t>Fife College - </a:t>
            </a:r>
            <a:r>
              <a:rPr lang="en-GB" dirty="0">
                <a:hlinkClick r:id="rId3"/>
              </a:rPr>
              <a:t>Project Brief - Tour Guide in Fife</a:t>
            </a:r>
            <a:endParaRPr lang="en-GB" dirty="0"/>
          </a:p>
          <a:p>
            <a:endParaRPr dirty="0"/>
          </a:p>
          <a:p>
            <a:r>
              <a:rPr dirty="0"/>
              <a:t>💬 Breakout groups: How can you apply this?</a:t>
            </a:r>
          </a:p>
          <a:p>
            <a:r>
              <a:rPr dirty="0"/>
              <a:t>📝 Share ideas with the group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reflection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 an increasingly complex and digital world, traditional teaching methods are no longer sufficient</a:t>
            </a:r>
          </a:p>
          <a:p>
            <a:r>
              <a:rPr lang="en-GB" dirty="0"/>
              <a:t>The adoption and integration of innovative approaches offers a powerful, student-centred approach to education</a:t>
            </a:r>
          </a:p>
          <a:p>
            <a:r>
              <a:rPr lang="en-GB" dirty="0"/>
              <a:t>Flipping the classroom redefines the role of the teacher/lecturer – from content delivered to learning facilitator, empowering learners to absorb knowledge at their own pace outside the classroom</a:t>
            </a:r>
          </a:p>
          <a:p>
            <a:r>
              <a:rPr lang="en-GB" dirty="0"/>
              <a:t>Microlearning meets students where they are: busy, mobile, overwhelmed, by supporting focused learning, spaced repetition and just in time access</a:t>
            </a:r>
          </a:p>
          <a:p>
            <a:r>
              <a:rPr lang="en-GB" dirty="0"/>
              <a:t>Project-based learning transforms learning into action, allowing the students to develop business knowledge through meaningful, practical tasks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202</TotalTime>
  <Words>462</Words>
  <Application>Microsoft Office PowerPoint</Application>
  <PresentationFormat>On-screen Show (4:3)</PresentationFormat>
  <Paragraphs>65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Calibri</vt:lpstr>
      <vt:lpstr>Calibri Light</vt:lpstr>
      <vt:lpstr>Retrospect</vt:lpstr>
      <vt:lpstr>Innovative Teaching Techniques</vt:lpstr>
      <vt:lpstr>Session Overview</vt:lpstr>
      <vt:lpstr>Agenda</vt:lpstr>
      <vt:lpstr> Welcome</vt:lpstr>
      <vt:lpstr>The Need for Innovation</vt:lpstr>
      <vt:lpstr>Flipped Classroom + Microlearning</vt:lpstr>
      <vt:lpstr>Active Learning with Tech Tools</vt:lpstr>
      <vt:lpstr>Project &amp; Inquiry-Based Learning</vt:lpstr>
      <vt:lpstr>Final reflection</vt:lpstr>
      <vt:lpstr>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ANCA MARCANTONIO</dc:creator>
  <cp:keywords/>
  <dc:description>generated using python-pptx</dc:description>
  <cp:lastModifiedBy>Anca Marcantonio</cp:lastModifiedBy>
  <cp:revision>2</cp:revision>
  <dcterms:created xsi:type="dcterms:W3CDTF">2013-01-27T09:14:16Z</dcterms:created>
  <dcterms:modified xsi:type="dcterms:W3CDTF">2025-08-11T10:06:43Z</dcterms:modified>
  <cp:category/>
</cp:coreProperties>
</file>