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F32361-DB56-1995-251C-AA319196C336}" v="4" dt="2025-08-14T10:21:19.0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9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6E7CB-2584-4AB7-B8FD-620CE08BF9FF}" type="datetimeFigureOut">
              <a:t>8/20/2025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77E5F-6C25-4239-8F47-6C8F898ECF6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363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Articulate Rise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77E5F-6C25-4239-8F47-6C8F898ECF63}" type="slidenum"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86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69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9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4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0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88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2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02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4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1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646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4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661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Microlearning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Bite-Sized Learning for the Modern Learner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is Microlearning?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/>
              <a:t>Microlearning is a method of delivering learning content in small, focused bursts.</a:t>
            </a:r>
            <a:endParaRPr lang="en-US">
              <a:ea typeface="Calibri"/>
              <a:cs typeface="Calibri"/>
            </a:endParaRPr>
          </a:p>
          <a:p>
            <a:r>
              <a:rPr lang="en-US"/>
              <a:t>- Short lessons (2–10 minutes)</a:t>
            </a:r>
            <a:r>
              <a:rPr lang="en-GB" dirty="0"/>
              <a:t>  </a:t>
            </a:r>
            <a:endParaRPr lang="en-US" dirty="0"/>
          </a:p>
          <a:p>
            <a:r>
              <a:rPr lang="en-US"/>
              <a:t>- One clear objective per module</a:t>
            </a:r>
          </a:p>
          <a:p>
            <a:r>
              <a:rPr lang="en-US"/>
              <a:t>- Often video, quiz, infographic, or app-based</a:t>
            </a:r>
          </a:p>
          <a:p>
            <a:r>
              <a:rPr lang="en-US"/>
              <a:t>- Ideal for mobile and just-in-time learning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02116"/>
          </a:xfrm>
        </p:spPr>
        <p:txBody>
          <a:bodyPr/>
          <a:lstStyle/>
          <a:p>
            <a:r>
              <a:rPr dirty="0"/>
              <a:t>Key Features of Microlearning</a:t>
            </a:r>
          </a:p>
        </p:txBody>
      </p:sp>
      <p:sp>
        <p:nvSpPr>
          <p:cNvPr id="3" name="Oval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1520" y="2057400"/>
            <a:ext cx="457200" cy="457200"/>
          </a:xfrm>
          <a:prstGeom prst="ellipse">
            <a:avLst/>
          </a:prstGeom>
          <a:solidFill>
            <a:srgbClr val="0066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1435608" y="2057400"/>
            <a:ext cx="6400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/>
            </a:pPr>
            <a:r>
              <a:rPr dirty="0"/>
              <a:t>Short Duration: Lessons are typically under 10 minutes</a:t>
            </a:r>
          </a:p>
        </p:txBody>
      </p:sp>
      <p:sp>
        <p:nvSpPr>
          <p:cNvPr id="5" name="Oval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1520" y="3154680"/>
            <a:ext cx="457200" cy="457200"/>
          </a:xfrm>
          <a:prstGeom prst="ellipse">
            <a:avLst/>
          </a:prstGeom>
          <a:solidFill>
            <a:srgbClr val="00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1435608" y="3154680"/>
            <a:ext cx="6400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/>
            </a:pPr>
            <a:r>
              <a:t>Focused Content: Each lesson covers a single objective</a:t>
            </a:r>
          </a:p>
        </p:txBody>
      </p:sp>
      <p:sp>
        <p:nvSpPr>
          <p:cNvPr id="7" name="Oval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1520" y="4251960"/>
            <a:ext cx="457200" cy="457200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1435608" y="4251960"/>
            <a:ext cx="6400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/>
            </a:pPr>
            <a:r>
              <a:t>Mobile-Friendly: Optimized for on-the-go access</a:t>
            </a:r>
          </a:p>
        </p:txBody>
      </p:sp>
      <p:sp>
        <p:nvSpPr>
          <p:cNvPr id="9" name="Ova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1520" y="5349239"/>
            <a:ext cx="457200" cy="457200"/>
          </a:xfrm>
          <a:prstGeom prst="ellipse">
            <a:avLst/>
          </a:prstGeom>
          <a:solidFill>
            <a:srgbClr val="9900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1435608" y="5349239"/>
            <a:ext cx="6400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/>
            </a:pPr>
            <a:r>
              <a:t>Interactive: Engaging formats like quizzes &amp; videos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Examples of Microlearning in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0119" y="2238926"/>
            <a:ext cx="7543801" cy="4023360"/>
          </a:xfrm>
        </p:spPr>
        <p:txBody>
          <a:bodyPr/>
          <a:lstStyle/>
          <a:p>
            <a:r>
              <a:rPr dirty="0"/>
              <a:t>📱 A 3-minute how-to video</a:t>
            </a:r>
          </a:p>
          <a:p>
            <a:r>
              <a:rPr dirty="0"/>
              <a:t>🧠 A flashcard review app</a:t>
            </a:r>
          </a:p>
          <a:p>
            <a:r>
              <a:rPr dirty="0"/>
              <a:t>✅ A quick self-check quiz</a:t>
            </a:r>
          </a:p>
          <a:p>
            <a:r>
              <a:rPr dirty="0"/>
              <a:t>📊 An infographic summarizing key points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200</TotalTime>
  <Words>121</Words>
  <Application>Microsoft Office PowerPoint</Application>
  <PresentationFormat>On-screen Show (4:3)</PresentationFormat>
  <Paragraphs>20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Calibri Light</vt:lpstr>
      <vt:lpstr>Retrospect</vt:lpstr>
      <vt:lpstr>Understanding Microlearning</vt:lpstr>
      <vt:lpstr>What is Microlearning?</vt:lpstr>
      <vt:lpstr>Key Features of Microlearning</vt:lpstr>
      <vt:lpstr>Examples of Microlearning in Action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ANCA MARCANTONIO</dc:creator>
  <cp:keywords/>
  <dc:description>generated using python-pptx</dc:description>
  <cp:lastModifiedBy>Kieran Clark</cp:lastModifiedBy>
  <cp:revision>9</cp:revision>
  <dcterms:created xsi:type="dcterms:W3CDTF">2013-01-27T09:14:16Z</dcterms:created>
  <dcterms:modified xsi:type="dcterms:W3CDTF">2025-08-20T10:38:59Z</dcterms:modified>
  <cp:category/>
</cp:coreProperties>
</file>