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5" d="100"/>
          <a:sy n="105" d="100"/>
        </p:scale>
        <p:origin x="98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29055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26359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97701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3294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7616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2423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7582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1502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31356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5BCAD085-E8A6-8845-BD4E-CB4CCA059FC4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741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9849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19208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Why Innovate in the Classroom?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dirty="0"/>
              <a:t>Understanding the Need for Teaching Innovation</a:t>
            </a:r>
            <a:endParaRPr lang="en-GB" dirty="0"/>
          </a:p>
          <a:p>
            <a:r>
              <a:rPr lang="en-GB" dirty="0"/>
              <a:t>Anca Marcantonio</a:t>
            </a:r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/>
              <a:t>Changing Student Expectations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59" y="2615184"/>
            <a:ext cx="7543801" cy="3253910"/>
          </a:xfrm>
        </p:spPr>
        <p:txBody>
          <a:bodyPr/>
          <a:lstStyle/>
          <a:p>
            <a:r>
              <a:rPr dirty="0"/>
              <a:t>Digital-native students demand interactive and visual learning</a:t>
            </a:r>
          </a:p>
          <a:p>
            <a:r>
              <a:rPr dirty="0"/>
              <a:t>Expect personalized and engaging experiences</a:t>
            </a:r>
          </a:p>
          <a:p>
            <a:r>
              <a:rPr dirty="0"/>
              <a:t>Passive lectures often lead to disengagement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/>
              <a:t>Global Shifts in Education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59" y="2660904"/>
            <a:ext cx="7543801" cy="3208190"/>
          </a:xfrm>
        </p:spPr>
        <p:txBody>
          <a:bodyPr/>
          <a:lstStyle/>
          <a:p>
            <a:r>
              <a:rPr dirty="0"/>
              <a:t>Blended and flipped learning are becoming the norm worldwide</a:t>
            </a:r>
          </a:p>
          <a:p>
            <a:r>
              <a:rPr dirty="0"/>
              <a:t>China's universities are competing on a global stage</a:t>
            </a:r>
          </a:p>
          <a:p>
            <a:r>
              <a:rPr dirty="0"/>
              <a:t>Innovation ensures relevance and competitiveness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/>
              <a:t>Diverse Learning Needs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59" y="2697480"/>
            <a:ext cx="7543801" cy="3171614"/>
          </a:xfrm>
        </p:spPr>
        <p:txBody>
          <a:bodyPr/>
          <a:lstStyle/>
          <a:p>
            <a:r>
              <a:rPr dirty="0"/>
              <a:t>Students have different learning styles: visual, auditory, kinesthetic</a:t>
            </a:r>
          </a:p>
          <a:p>
            <a:r>
              <a:rPr dirty="0"/>
              <a:t>Innovative methods cater to varied preferences and abilities</a:t>
            </a:r>
          </a:p>
          <a:p>
            <a:r>
              <a:rPr dirty="0"/>
              <a:t>Supports inclusive and differentiated teaching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/>
              <a:t>Technology is Transforming Education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59" y="2450592"/>
            <a:ext cx="7543801" cy="3418502"/>
          </a:xfrm>
        </p:spPr>
        <p:txBody>
          <a:bodyPr/>
          <a:lstStyle/>
          <a:p>
            <a:r>
              <a:rPr dirty="0"/>
              <a:t>AI tools, simulations, and analytics reshape teaching</a:t>
            </a:r>
          </a:p>
          <a:p>
            <a:r>
              <a:rPr dirty="0"/>
              <a:t>Teachers become more efficient and responsive</a:t>
            </a:r>
          </a:p>
          <a:p>
            <a:r>
              <a:rPr dirty="0"/>
              <a:t>Digital tools enhance both teaching and learning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/>
              <a:t>From Memorization to Critical Thinking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59" y="2560320"/>
            <a:ext cx="7543801" cy="3308774"/>
          </a:xfrm>
        </p:spPr>
        <p:txBody>
          <a:bodyPr/>
          <a:lstStyle/>
          <a:p>
            <a:r>
              <a:rPr dirty="0"/>
              <a:t>21st-century skills: problem-solving, collaboration, creativity</a:t>
            </a:r>
          </a:p>
          <a:p>
            <a:r>
              <a:rPr dirty="0"/>
              <a:t>Innovative strategies foster active and deeper learning</a:t>
            </a:r>
          </a:p>
          <a:p>
            <a:r>
              <a:rPr dirty="0"/>
              <a:t>Prepares students for real-world challenges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1002700"/>
          </a:xfrm>
        </p:spPr>
        <p:txBody>
          <a:bodyPr/>
          <a:lstStyle/>
          <a:p>
            <a:r>
              <a:rPr dirty="0"/>
              <a:t>Improved Learning Outcomes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59" y="2459736"/>
            <a:ext cx="7543801" cy="3409358"/>
          </a:xfrm>
        </p:spPr>
        <p:txBody>
          <a:bodyPr/>
          <a:lstStyle/>
          <a:p>
            <a:r>
              <a:rPr dirty="0"/>
              <a:t>Active learning improves performance and retention</a:t>
            </a:r>
          </a:p>
          <a:p>
            <a:r>
              <a:rPr dirty="0"/>
              <a:t>Increases student motivation and satisfaction</a:t>
            </a:r>
          </a:p>
          <a:p>
            <a:r>
              <a:rPr dirty="0"/>
              <a:t>Especially benefits underrepresented and struggling students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/>
              <a:t>Managing Large &amp; Diverse Classes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59" y="2468880"/>
            <a:ext cx="7543801" cy="3400214"/>
          </a:xfrm>
        </p:spPr>
        <p:txBody>
          <a:bodyPr/>
          <a:lstStyle/>
          <a:p>
            <a:r>
              <a:rPr dirty="0"/>
              <a:t>Techniques like peer instruction work well in large groups</a:t>
            </a:r>
          </a:p>
          <a:p>
            <a:r>
              <a:rPr dirty="0"/>
              <a:t>Supports mixed-ability learners effectively</a:t>
            </a:r>
          </a:p>
          <a:p>
            <a:r>
              <a:rPr dirty="0"/>
              <a:t>Scales without sacrificing quality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DA5C87C-93DC-B657-E4A7-2484218765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960" y="-1450757"/>
            <a:ext cx="7543800" cy="1450757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GB" dirty="0"/>
              <a:t>The Cone of Learning</a:t>
            </a:r>
          </a:p>
        </p:txBody>
      </p:sp>
      <p:pic>
        <p:nvPicPr>
          <p:cNvPr id="5" name="Content Placeholder 4" descr="Image of the Cone of Learning. This details the type of learning and how effective they are at instilling information.">
            <a:extLst>
              <a:ext uri="{FF2B5EF4-FFF2-40B4-BE49-F238E27FC236}">
                <a16:creationId xmlns:a16="http://schemas.microsoft.com/office/drawing/2014/main" id="{FA9914BB-3FC5-1039-E95B-E86AFF75755B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2422" y="274638"/>
            <a:ext cx="8881578" cy="576040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6537377-C322-FD52-5A2B-EF7231ADC2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7132320" y="274638"/>
            <a:ext cx="1682496" cy="37458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73201066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208</TotalTime>
  <Words>185</Words>
  <Application>Microsoft Office PowerPoint</Application>
  <PresentationFormat>On-screen Show (4:3)</PresentationFormat>
  <Paragraphs>32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Calibri</vt:lpstr>
      <vt:lpstr>Calibri Light</vt:lpstr>
      <vt:lpstr>Retrospect</vt:lpstr>
      <vt:lpstr>Why Innovate in the Classroom?</vt:lpstr>
      <vt:lpstr>Changing Student Expectations</vt:lpstr>
      <vt:lpstr>Global Shifts in Education</vt:lpstr>
      <vt:lpstr>Diverse Learning Needs</vt:lpstr>
      <vt:lpstr>Technology is Transforming Education</vt:lpstr>
      <vt:lpstr>From Memorization to Critical Thinking</vt:lpstr>
      <vt:lpstr>Improved Learning Outcomes</vt:lpstr>
      <vt:lpstr>Managing Large &amp; Diverse Classes</vt:lpstr>
      <vt:lpstr>The Cone of Learning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>ANCA MARCANTONIO</dc:creator>
  <cp:keywords/>
  <dc:description>generated using python-pptx</dc:description>
  <cp:lastModifiedBy>Kieran Clark</cp:lastModifiedBy>
  <cp:revision>3</cp:revision>
  <dcterms:created xsi:type="dcterms:W3CDTF">2013-01-27T09:14:16Z</dcterms:created>
  <dcterms:modified xsi:type="dcterms:W3CDTF">2025-08-20T10:38:49Z</dcterms:modified>
  <cp:category/>
</cp:coreProperties>
</file>