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79" r:id="rId6"/>
    <p:sldId id="265" r:id="rId7"/>
    <p:sldId id="274" r:id="rId8"/>
    <p:sldId id="268" r:id="rId9"/>
    <p:sldId id="266" r:id="rId10"/>
    <p:sldId id="278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DEBB07-7DF2-4B9D-A4FC-37AE778ABA23}" v="86" dt="2024-08-14T12:52:26.9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3557" autoAdjust="0"/>
  </p:normalViewPr>
  <p:slideViewPr>
    <p:cSldViewPr snapToGrid="0" snapToObjects="1">
      <p:cViewPr varScale="1">
        <p:scale>
          <a:sx n="60" d="100"/>
          <a:sy n="60" d="100"/>
        </p:scale>
        <p:origin x="146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ca Marcantonio" userId="c1be9643-01b6-4bb5-80a9-dde9a63f6f1e" providerId="ADAL" clId="{DD69E26B-FDAA-471C-ABC1-074610AD043D}"/>
    <pc:docChg chg="custSel addSld delSld modSld sldOrd">
      <pc:chgData name="Anca Marcantonio" userId="c1be9643-01b6-4bb5-80a9-dde9a63f6f1e" providerId="ADAL" clId="{DD69E26B-FDAA-471C-ABC1-074610AD043D}" dt="2024-07-26T09:45:31.070" v="2175" actId="20577"/>
      <pc:docMkLst>
        <pc:docMk/>
      </pc:docMkLst>
      <pc:sldChg chg="del">
        <pc:chgData name="Anca Marcantonio" userId="c1be9643-01b6-4bb5-80a9-dde9a63f6f1e" providerId="ADAL" clId="{DD69E26B-FDAA-471C-ABC1-074610AD043D}" dt="2024-07-17T08:41:19.267" v="71" actId="47"/>
        <pc:sldMkLst>
          <pc:docMk/>
          <pc:sldMk cId="2788031819" sldId="259"/>
        </pc:sldMkLst>
      </pc:sldChg>
      <pc:sldChg chg="del">
        <pc:chgData name="Anca Marcantonio" userId="c1be9643-01b6-4bb5-80a9-dde9a63f6f1e" providerId="ADAL" clId="{DD69E26B-FDAA-471C-ABC1-074610AD043D}" dt="2024-07-26T09:30:03.827" v="1437" actId="47"/>
        <pc:sldMkLst>
          <pc:docMk/>
          <pc:sldMk cId="15700041" sldId="260"/>
        </pc:sldMkLst>
      </pc:sldChg>
      <pc:sldChg chg="modSp mod">
        <pc:chgData name="Anca Marcantonio" userId="c1be9643-01b6-4bb5-80a9-dde9a63f6f1e" providerId="ADAL" clId="{DD69E26B-FDAA-471C-ABC1-074610AD043D}" dt="2024-07-17T08:41:15.640" v="70" actId="20577"/>
        <pc:sldMkLst>
          <pc:docMk/>
          <pc:sldMk cId="3611675961" sldId="261"/>
        </pc:sldMkLst>
        <pc:spChg chg="mod">
          <ac:chgData name="Anca Marcantonio" userId="c1be9643-01b6-4bb5-80a9-dde9a63f6f1e" providerId="ADAL" clId="{DD69E26B-FDAA-471C-ABC1-074610AD043D}" dt="2024-07-17T08:41:15.640" v="70" actId="20577"/>
          <ac:spMkLst>
            <pc:docMk/>
            <pc:sldMk cId="3611675961" sldId="261"/>
            <ac:spMk id="2" creationId="{00000000-0000-0000-0000-000000000000}"/>
          </ac:spMkLst>
        </pc:spChg>
      </pc:sldChg>
      <pc:sldChg chg="modSp mod">
        <pc:chgData name="Anca Marcantonio" userId="c1be9643-01b6-4bb5-80a9-dde9a63f6f1e" providerId="ADAL" clId="{DD69E26B-FDAA-471C-ABC1-074610AD043D}" dt="2024-07-17T08:46:52.919" v="425" actId="20577"/>
        <pc:sldMkLst>
          <pc:docMk/>
          <pc:sldMk cId="2726665136" sldId="265"/>
        </pc:sldMkLst>
        <pc:spChg chg="mod">
          <ac:chgData name="Anca Marcantonio" userId="c1be9643-01b6-4bb5-80a9-dde9a63f6f1e" providerId="ADAL" clId="{DD69E26B-FDAA-471C-ABC1-074610AD043D}" dt="2024-07-17T08:41:40.143" v="117" actId="20577"/>
          <ac:spMkLst>
            <pc:docMk/>
            <pc:sldMk cId="2726665136" sldId="265"/>
            <ac:spMk id="2" creationId="{00000000-0000-0000-0000-000000000000}"/>
          </ac:spMkLst>
        </pc:spChg>
        <pc:spChg chg="mod">
          <ac:chgData name="Anca Marcantonio" userId="c1be9643-01b6-4bb5-80a9-dde9a63f6f1e" providerId="ADAL" clId="{DD69E26B-FDAA-471C-ABC1-074610AD043D}" dt="2024-07-17T08:46:52.919" v="425" actId="20577"/>
          <ac:spMkLst>
            <pc:docMk/>
            <pc:sldMk cId="2726665136" sldId="265"/>
            <ac:spMk id="3" creationId="{00000000-0000-0000-0000-000000000000}"/>
          </ac:spMkLst>
        </pc:spChg>
      </pc:sldChg>
      <pc:sldChg chg="modSp mod">
        <pc:chgData name="Anca Marcantonio" userId="c1be9643-01b6-4bb5-80a9-dde9a63f6f1e" providerId="ADAL" clId="{DD69E26B-FDAA-471C-ABC1-074610AD043D}" dt="2024-07-26T09:34:01.904" v="1851" actId="20577"/>
        <pc:sldMkLst>
          <pc:docMk/>
          <pc:sldMk cId="2144419107" sldId="266"/>
        </pc:sldMkLst>
        <pc:spChg chg="mod">
          <ac:chgData name="Anca Marcantonio" userId="c1be9643-01b6-4bb5-80a9-dde9a63f6f1e" providerId="ADAL" clId="{DD69E26B-FDAA-471C-ABC1-074610AD043D}" dt="2024-07-26T09:28:56.133" v="1257" actId="20577"/>
          <ac:spMkLst>
            <pc:docMk/>
            <pc:sldMk cId="2144419107" sldId="266"/>
            <ac:spMk id="2" creationId="{00000000-0000-0000-0000-000000000000}"/>
          </ac:spMkLst>
        </pc:spChg>
        <pc:spChg chg="mod">
          <ac:chgData name="Anca Marcantonio" userId="c1be9643-01b6-4bb5-80a9-dde9a63f6f1e" providerId="ADAL" clId="{DD69E26B-FDAA-471C-ABC1-074610AD043D}" dt="2024-07-26T09:34:01.904" v="1851" actId="20577"/>
          <ac:spMkLst>
            <pc:docMk/>
            <pc:sldMk cId="2144419107" sldId="266"/>
            <ac:spMk id="3" creationId="{00000000-0000-0000-0000-000000000000}"/>
          </ac:spMkLst>
        </pc:spChg>
      </pc:sldChg>
      <pc:sldChg chg="del">
        <pc:chgData name="Anca Marcantonio" userId="c1be9643-01b6-4bb5-80a9-dde9a63f6f1e" providerId="ADAL" clId="{DD69E26B-FDAA-471C-ABC1-074610AD043D}" dt="2024-07-26T09:30:00.111" v="1436" actId="47"/>
        <pc:sldMkLst>
          <pc:docMk/>
          <pc:sldMk cId="2394065876" sldId="267"/>
        </pc:sldMkLst>
      </pc:sldChg>
      <pc:sldChg chg="addSp modSp mod ord">
        <pc:chgData name="Anca Marcantonio" userId="c1be9643-01b6-4bb5-80a9-dde9a63f6f1e" providerId="ADAL" clId="{DD69E26B-FDAA-471C-ABC1-074610AD043D}" dt="2024-07-17T09:04:41.346" v="864" actId="20577"/>
        <pc:sldMkLst>
          <pc:docMk/>
          <pc:sldMk cId="3211773392" sldId="268"/>
        </pc:sldMkLst>
        <pc:spChg chg="mod">
          <ac:chgData name="Anca Marcantonio" userId="c1be9643-01b6-4bb5-80a9-dde9a63f6f1e" providerId="ADAL" clId="{DD69E26B-FDAA-471C-ABC1-074610AD043D}" dt="2024-07-17T09:00:02.973" v="723" actId="20577"/>
          <ac:spMkLst>
            <pc:docMk/>
            <pc:sldMk cId="3211773392" sldId="268"/>
            <ac:spMk id="2" creationId="{00000000-0000-0000-0000-000000000000}"/>
          </ac:spMkLst>
        </pc:spChg>
        <pc:spChg chg="add mod">
          <ac:chgData name="Anca Marcantonio" userId="c1be9643-01b6-4bb5-80a9-dde9a63f6f1e" providerId="ADAL" clId="{DD69E26B-FDAA-471C-ABC1-074610AD043D}" dt="2024-07-17T09:01:26.266" v="743" actId="113"/>
          <ac:spMkLst>
            <pc:docMk/>
            <pc:sldMk cId="3211773392" sldId="268"/>
            <ac:spMk id="5" creationId="{ACC26EEC-FF53-974B-80A8-C1AD6BB52F89}"/>
          </ac:spMkLst>
        </pc:spChg>
        <pc:spChg chg="add mod">
          <ac:chgData name="Anca Marcantonio" userId="c1be9643-01b6-4bb5-80a9-dde9a63f6f1e" providerId="ADAL" clId="{DD69E26B-FDAA-471C-ABC1-074610AD043D}" dt="2024-07-17T09:03:06.489" v="753" actId="113"/>
          <ac:spMkLst>
            <pc:docMk/>
            <pc:sldMk cId="3211773392" sldId="268"/>
            <ac:spMk id="8" creationId="{CDA0D6D6-2498-6374-E3D8-A8195A5E880F}"/>
          </ac:spMkLst>
        </pc:spChg>
        <pc:spChg chg="add mod ord">
          <ac:chgData name="Anca Marcantonio" userId="c1be9643-01b6-4bb5-80a9-dde9a63f6f1e" providerId="ADAL" clId="{DD69E26B-FDAA-471C-ABC1-074610AD043D}" dt="2024-07-17T09:03:36.187" v="757" actId="171"/>
          <ac:spMkLst>
            <pc:docMk/>
            <pc:sldMk cId="3211773392" sldId="268"/>
            <ac:spMk id="9" creationId="{6BD1AE9B-FD40-817E-C582-CC6C2F1C1F4A}"/>
          </ac:spMkLst>
        </pc:spChg>
        <pc:spChg chg="add mod">
          <ac:chgData name="Anca Marcantonio" userId="c1be9643-01b6-4bb5-80a9-dde9a63f6f1e" providerId="ADAL" clId="{DD69E26B-FDAA-471C-ABC1-074610AD043D}" dt="2024-07-17T09:04:41.346" v="864" actId="20577"/>
          <ac:spMkLst>
            <pc:docMk/>
            <pc:sldMk cId="3211773392" sldId="268"/>
            <ac:spMk id="10" creationId="{F6CD9585-F1AA-5DB0-2E80-4450359C9085}"/>
          </ac:spMkLst>
        </pc:spChg>
        <pc:picChg chg="add mod">
          <ac:chgData name="Anca Marcantonio" userId="c1be9643-01b6-4bb5-80a9-dde9a63f6f1e" providerId="ADAL" clId="{DD69E26B-FDAA-471C-ABC1-074610AD043D}" dt="2024-07-17T09:01:01.412" v="728" actId="1076"/>
          <ac:picMkLst>
            <pc:docMk/>
            <pc:sldMk cId="3211773392" sldId="268"/>
            <ac:picMk id="4" creationId="{65F6EDC1-D30C-4D73-7F1C-C68CE02E5C7A}"/>
          </ac:picMkLst>
        </pc:picChg>
        <pc:picChg chg="add mod">
          <ac:chgData name="Anca Marcantonio" userId="c1be9643-01b6-4bb5-80a9-dde9a63f6f1e" providerId="ADAL" clId="{DD69E26B-FDAA-471C-ABC1-074610AD043D}" dt="2024-07-17T09:02:39.890" v="746" actId="14100"/>
          <ac:picMkLst>
            <pc:docMk/>
            <pc:sldMk cId="3211773392" sldId="268"/>
            <ac:picMk id="7" creationId="{17EE1664-7BA7-428D-D2A1-3E0AE25E5280}"/>
          </ac:picMkLst>
        </pc:picChg>
      </pc:sldChg>
      <pc:sldChg chg="del">
        <pc:chgData name="Anca Marcantonio" userId="c1be9643-01b6-4bb5-80a9-dde9a63f6f1e" providerId="ADAL" clId="{DD69E26B-FDAA-471C-ABC1-074610AD043D}" dt="2024-07-26T09:30:06.505" v="1438" actId="47"/>
        <pc:sldMkLst>
          <pc:docMk/>
          <pc:sldMk cId="2890518878" sldId="269"/>
        </pc:sldMkLst>
      </pc:sldChg>
      <pc:sldChg chg="del">
        <pc:chgData name="Anca Marcantonio" userId="c1be9643-01b6-4bb5-80a9-dde9a63f6f1e" providerId="ADAL" clId="{DD69E26B-FDAA-471C-ABC1-074610AD043D}" dt="2024-07-26T09:30:07.399" v="1439" actId="47"/>
        <pc:sldMkLst>
          <pc:docMk/>
          <pc:sldMk cId="2256879915" sldId="270"/>
        </pc:sldMkLst>
      </pc:sldChg>
      <pc:sldChg chg="del">
        <pc:chgData name="Anca Marcantonio" userId="c1be9643-01b6-4bb5-80a9-dde9a63f6f1e" providerId="ADAL" clId="{DD69E26B-FDAA-471C-ABC1-074610AD043D}" dt="2024-07-26T09:30:09.114" v="1440" actId="47"/>
        <pc:sldMkLst>
          <pc:docMk/>
          <pc:sldMk cId="1506728917" sldId="271"/>
        </pc:sldMkLst>
      </pc:sldChg>
      <pc:sldChg chg="addSp modSp mod">
        <pc:chgData name="Anca Marcantonio" userId="c1be9643-01b6-4bb5-80a9-dde9a63f6f1e" providerId="ADAL" clId="{DD69E26B-FDAA-471C-ABC1-074610AD043D}" dt="2024-07-26T09:33:47.202" v="1848" actId="113"/>
        <pc:sldMkLst>
          <pc:docMk/>
          <pc:sldMk cId="3753553603" sldId="272"/>
        </pc:sldMkLst>
        <pc:spChg chg="add mod">
          <ac:chgData name="Anca Marcantonio" userId="c1be9643-01b6-4bb5-80a9-dde9a63f6f1e" providerId="ADAL" clId="{DD69E26B-FDAA-471C-ABC1-074610AD043D}" dt="2024-07-26T09:33:47.202" v="1848" actId="113"/>
          <ac:spMkLst>
            <pc:docMk/>
            <pc:sldMk cId="3753553603" sldId="272"/>
            <ac:spMk id="2" creationId="{C046FAA2-BD12-9A91-C86C-E835069D468A}"/>
          </ac:spMkLst>
        </pc:spChg>
      </pc:sldChg>
      <pc:sldChg chg="addSp modSp add mod">
        <pc:chgData name="Anca Marcantonio" userId="c1be9643-01b6-4bb5-80a9-dde9a63f6f1e" providerId="ADAL" clId="{DD69E26B-FDAA-471C-ABC1-074610AD043D}" dt="2024-07-17T08:48:28.053" v="493" actId="1076"/>
        <pc:sldMkLst>
          <pc:docMk/>
          <pc:sldMk cId="3332239586" sldId="273"/>
        </pc:sldMkLst>
        <pc:spChg chg="mod">
          <ac:chgData name="Anca Marcantonio" userId="c1be9643-01b6-4bb5-80a9-dde9a63f6f1e" providerId="ADAL" clId="{DD69E26B-FDAA-471C-ABC1-074610AD043D}" dt="2024-07-17T08:48:24.480" v="492" actId="313"/>
          <ac:spMkLst>
            <pc:docMk/>
            <pc:sldMk cId="3332239586" sldId="273"/>
            <ac:spMk id="3" creationId="{00000000-0000-0000-0000-000000000000}"/>
          </ac:spMkLst>
        </pc:spChg>
        <pc:picChg chg="add mod">
          <ac:chgData name="Anca Marcantonio" userId="c1be9643-01b6-4bb5-80a9-dde9a63f6f1e" providerId="ADAL" clId="{DD69E26B-FDAA-471C-ABC1-074610AD043D}" dt="2024-07-17T08:48:28.053" v="493" actId="1076"/>
          <ac:picMkLst>
            <pc:docMk/>
            <pc:sldMk cId="3332239586" sldId="273"/>
            <ac:picMk id="5" creationId="{FAD74D39-9E7E-6D7E-1174-9BC9B212E0E7}"/>
          </ac:picMkLst>
        </pc:picChg>
      </pc:sldChg>
      <pc:sldChg chg="delSp modSp add mod">
        <pc:chgData name="Anca Marcantonio" userId="c1be9643-01b6-4bb5-80a9-dde9a63f6f1e" providerId="ADAL" clId="{DD69E26B-FDAA-471C-ABC1-074610AD043D}" dt="2024-07-17T08:58:59.217" v="648" actId="20577"/>
        <pc:sldMkLst>
          <pc:docMk/>
          <pc:sldMk cId="4171857947" sldId="274"/>
        </pc:sldMkLst>
        <pc:spChg chg="mod">
          <ac:chgData name="Anca Marcantonio" userId="c1be9643-01b6-4bb5-80a9-dde9a63f6f1e" providerId="ADAL" clId="{DD69E26B-FDAA-471C-ABC1-074610AD043D}" dt="2024-07-17T08:58:59.217" v="648" actId="20577"/>
          <ac:spMkLst>
            <pc:docMk/>
            <pc:sldMk cId="4171857947" sldId="274"/>
            <ac:spMk id="3" creationId="{00000000-0000-0000-0000-000000000000}"/>
          </ac:spMkLst>
        </pc:spChg>
        <pc:picChg chg="del">
          <ac:chgData name="Anca Marcantonio" userId="c1be9643-01b6-4bb5-80a9-dde9a63f6f1e" providerId="ADAL" clId="{DD69E26B-FDAA-471C-ABC1-074610AD043D}" dt="2024-07-17T08:49:16.487" v="513" actId="478"/>
          <ac:picMkLst>
            <pc:docMk/>
            <pc:sldMk cId="4171857947" sldId="274"/>
            <ac:picMk id="5" creationId="{FAD74D39-9E7E-6D7E-1174-9BC9B212E0E7}"/>
          </ac:picMkLst>
        </pc:picChg>
      </pc:sldChg>
      <pc:sldChg chg="modSp add del mod">
        <pc:chgData name="Anca Marcantonio" userId="c1be9643-01b6-4bb5-80a9-dde9a63f6f1e" providerId="ADAL" clId="{DD69E26B-FDAA-471C-ABC1-074610AD043D}" dt="2024-07-17T08:59:25.824" v="651" actId="47"/>
        <pc:sldMkLst>
          <pc:docMk/>
          <pc:sldMk cId="2174661023" sldId="275"/>
        </pc:sldMkLst>
        <pc:spChg chg="mod">
          <ac:chgData name="Anca Marcantonio" userId="c1be9643-01b6-4bb5-80a9-dde9a63f6f1e" providerId="ADAL" clId="{DD69E26B-FDAA-471C-ABC1-074610AD043D}" dt="2024-07-17T08:59:15.478" v="650" actId="6549"/>
          <ac:spMkLst>
            <pc:docMk/>
            <pc:sldMk cId="2174661023" sldId="275"/>
            <ac:spMk id="3" creationId="{00000000-0000-0000-0000-000000000000}"/>
          </ac:spMkLst>
        </pc:spChg>
      </pc:sldChg>
      <pc:sldChg chg="modSp add mod ord">
        <pc:chgData name="Anca Marcantonio" userId="c1be9643-01b6-4bb5-80a9-dde9a63f6f1e" providerId="ADAL" clId="{DD69E26B-FDAA-471C-ABC1-074610AD043D}" dt="2024-07-26T09:28:34.701" v="1223" actId="20577"/>
        <pc:sldMkLst>
          <pc:docMk/>
          <pc:sldMk cId="3266146265" sldId="275"/>
        </pc:sldMkLst>
        <pc:spChg chg="mod">
          <ac:chgData name="Anca Marcantonio" userId="c1be9643-01b6-4bb5-80a9-dde9a63f6f1e" providerId="ADAL" clId="{DD69E26B-FDAA-471C-ABC1-074610AD043D}" dt="2024-07-26T09:28:34.701" v="1223" actId="20577"/>
          <ac:spMkLst>
            <pc:docMk/>
            <pc:sldMk cId="3266146265" sldId="275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DD69E26B-FDAA-471C-ABC1-074610AD043D}" dt="2024-07-26T09:19:07.406" v="1190" actId="20577"/>
        <pc:sldMkLst>
          <pc:docMk/>
          <pc:sldMk cId="920670236" sldId="276"/>
        </pc:sldMkLst>
        <pc:spChg chg="mod">
          <ac:chgData name="Anca Marcantonio" userId="c1be9643-01b6-4bb5-80a9-dde9a63f6f1e" providerId="ADAL" clId="{DD69E26B-FDAA-471C-ABC1-074610AD043D}" dt="2024-07-26T09:19:07.406" v="1190" actId="20577"/>
          <ac:spMkLst>
            <pc:docMk/>
            <pc:sldMk cId="920670236" sldId="276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DD69E26B-FDAA-471C-ABC1-074610AD043D}" dt="2024-07-26T09:30:28.935" v="1476" actId="20577"/>
        <pc:sldMkLst>
          <pc:docMk/>
          <pc:sldMk cId="3409544492" sldId="277"/>
        </pc:sldMkLst>
        <pc:spChg chg="mod">
          <ac:chgData name="Anca Marcantonio" userId="c1be9643-01b6-4bb5-80a9-dde9a63f6f1e" providerId="ADAL" clId="{DD69E26B-FDAA-471C-ABC1-074610AD043D}" dt="2024-07-26T09:30:28.935" v="1476" actId="20577"/>
          <ac:spMkLst>
            <pc:docMk/>
            <pc:sldMk cId="3409544492" sldId="277"/>
            <ac:spMk id="3" creationId="{00000000-0000-0000-0000-000000000000}"/>
          </ac:spMkLst>
        </pc:spChg>
      </pc:sldChg>
      <pc:sldChg chg="modSp add mod">
        <pc:chgData name="Anca Marcantonio" userId="c1be9643-01b6-4bb5-80a9-dde9a63f6f1e" providerId="ADAL" clId="{DD69E26B-FDAA-471C-ABC1-074610AD043D}" dt="2024-07-26T09:41:28.540" v="1923" actId="20577"/>
        <pc:sldMkLst>
          <pc:docMk/>
          <pc:sldMk cId="3407854712" sldId="278"/>
        </pc:sldMkLst>
        <pc:spChg chg="mod">
          <ac:chgData name="Anca Marcantonio" userId="c1be9643-01b6-4bb5-80a9-dde9a63f6f1e" providerId="ADAL" clId="{DD69E26B-FDAA-471C-ABC1-074610AD043D}" dt="2024-07-26T09:41:28.540" v="1923" actId="20577"/>
          <ac:spMkLst>
            <pc:docMk/>
            <pc:sldMk cId="3407854712" sldId="278"/>
            <ac:spMk id="3" creationId="{00000000-0000-0000-0000-000000000000}"/>
          </ac:spMkLst>
        </pc:spChg>
      </pc:sldChg>
      <pc:sldChg chg="new del">
        <pc:chgData name="Anca Marcantonio" userId="c1be9643-01b6-4bb5-80a9-dde9a63f6f1e" providerId="ADAL" clId="{DD69E26B-FDAA-471C-ABC1-074610AD043D}" dt="2024-07-26T09:43:57.418" v="1925" actId="47"/>
        <pc:sldMkLst>
          <pc:docMk/>
          <pc:sldMk cId="228167708" sldId="279"/>
        </pc:sldMkLst>
      </pc:sldChg>
      <pc:sldChg chg="modSp add mod">
        <pc:chgData name="Anca Marcantonio" userId="c1be9643-01b6-4bb5-80a9-dde9a63f6f1e" providerId="ADAL" clId="{DD69E26B-FDAA-471C-ABC1-074610AD043D}" dt="2024-07-26T09:45:31.070" v="2175" actId="20577"/>
        <pc:sldMkLst>
          <pc:docMk/>
          <pc:sldMk cId="2373880379" sldId="279"/>
        </pc:sldMkLst>
        <pc:spChg chg="mod">
          <ac:chgData name="Anca Marcantonio" userId="c1be9643-01b6-4bb5-80a9-dde9a63f6f1e" providerId="ADAL" clId="{DD69E26B-FDAA-471C-ABC1-074610AD043D}" dt="2024-07-26T09:44:34.968" v="1993" actId="20577"/>
          <ac:spMkLst>
            <pc:docMk/>
            <pc:sldMk cId="2373880379" sldId="279"/>
            <ac:spMk id="2" creationId="{00000000-0000-0000-0000-000000000000}"/>
          </ac:spMkLst>
        </pc:spChg>
        <pc:spChg chg="mod">
          <ac:chgData name="Anca Marcantonio" userId="c1be9643-01b6-4bb5-80a9-dde9a63f6f1e" providerId="ADAL" clId="{DD69E26B-FDAA-471C-ABC1-074610AD043D}" dt="2024-07-26T09:45:31.070" v="2175" actId="20577"/>
          <ac:spMkLst>
            <pc:docMk/>
            <pc:sldMk cId="2373880379" sldId="279"/>
            <ac:spMk id="3" creationId="{00000000-0000-0000-0000-000000000000}"/>
          </ac:spMkLst>
        </pc:spChg>
      </pc:sldChg>
    </pc:docChg>
  </pc:docChgLst>
  <pc:docChgLst>
    <pc:chgData name="Jacqueline Farren" userId="S::jacqueline.farren@sqa.org.uk::4a6b87b4-458e-440f-a2fd-3db7ad47b0fe" providerId="AD" clId="Web-{F4DEBB07-7DF2-4B9D-A4FC-37AE778ABA23}"/>
    <pc:docChg chg="modSld">
      <pc:chgData name="Jacqueline Farren" userId="S::jacqueline.farren@sqa.org.uk::4a6b87b4-458e-440f-a2fd-3db7ad47b0fe" providerId="AD" clId="Web-{F4DEBB07-7DF2-4B9D-A4FC-37AE778ABA23}" dt="2024-08-14T12:52:26.978" v="47" actId="20577"/>
      <pc:docMkLst>
        <pc:docMk/>
      </pc:docMkLst>
      <pc:sldChg chg="addSp delSp modSp">
        <pc:chgData name="Jacqueline Farren" userId="S::jacqueline.farren@sqa.org.uk::4a6b87b4-458e-440f-a2fd-3db7ad47b0fe" providerId="AD" clId="Web-{F4DEBB07-7DF2-4B9D-A4FC-37AE778ABA23}" dt="2024-08-14T12:52:26.978" v="47" actId="20577"/>
        <pc:sldMkLst>
          <pc:docMk/>
          <pc:sldMk cId="3611675961" sldId="261"/>
        </pc:sldMkLst>
        <pc:spChg chg="del">
          <ac:chgData name="Jacqueline Farren" userId="S::jacqueline.farren@sqa.org.uk::4a6b87b4-458e-440f-a2fd-3db7ad47b0fe" providerId="AD" clId="Web-{F4DEBB07-7DF2-4B9D-A4FC-37AE778ABA23}" dt="2024-08-14T12:51:19.774" v="0"/>
          <ac:spMkLst>
            <pc:docMk/>
            <pc:sldMk cId="3611675961" sldId="261"/>
            <ac:spMk id="2" creationId="{00000000-0000-0000-0000-000000000000}"/>
          </ac:spMkLst>
        </pc:spChg>
        <pc:spChg chg="add mod">
          <ac:chgData name="Jacqueline Farren" userId="S::jacqueline.farren@sqa.org.uk::4a6b87b4-458e-440f-a2fd-3db7ad47b0fe" providerId="AD" clId="Web-{F4DEBB07-7DF2-4B9D-A4FC-37AE778ABA23}" dt="2024-08-14T12:52:26.978" v="47" actId="20577"/>
          <ac:spMkLst>
            <pc:docMk/>
            <pc:sldMk cId="3611675961" sldId="261"/>
            <ac:spMk id="4" creationId="{4794E88B-2BD5-C725-3F79-2D340D4538FB}"/>
          </ac:spMkLst>
        </pc:spChg>
        <pc:picChg chg="add mod">
          <ac:chgData name="Jacqueline Farren" userId="S::jacqueline.farren@sqa.org.uk::4a6b87b4-458e-440f-a2fd-3db7ad47b0fe" providerId="AD" clId="Web-{F4DEBB07-7DF2-4B9D-A4FC-37AE778ABA23}" dt="2024-08-14T12:51:22.180" v="1"/>
          <ac:picMkLst>
            <pc:docMk/>
            <pc:sldMk cId="3611675961" sldId="261"/>
            <ac:picMk id="3" creationId="{82CEF4D5-F889-0821-EDD5-C0F8175EF64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87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33DE18-E72A-224B-AE12-5F357CBF1C14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4E59D-CA00-E348-8C17-DA7BD766E33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057" y="-3673"/>
            <a:ext cx="9246057" cy="686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2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076" y="0"/>
            <a:ext cx="9283583" cy="688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80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736" y="-26298"/>
            <a:ext cx="9268736" cy="688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3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396" y="0"/>
            <a:ext cx="924575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1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QA_branding_powerpoint_slides_v5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717" y="0"/>
            <a:ext cx="9234717" cy="6858000"/>
          </a:xfrm>
          <a:prstGeom prst="rect">
            <a:avLst/>
          </a:prstGeom>
        </p:spPr>
      </p:pic>
      <p:pic>
        <p:nvPicPr>
          <p:cNvPr id="11" name="Picture 10" descr="INT - slide 6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716" y="-13092"/>
            <a:ext cx="9261762" cy="687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0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OC192 - powerpoint - V1.pdf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87" y="0"/>
            <a:ext cx="9170193" cy="6877645"/>
          </a:xfrm>
          <a:prstGeom prst="rect">
            <a:avLst/>
          </a:prstGeom>
        </p:spPr>
      </p:pic>
      <p:pic>
        <p:nvPicPr>
          <p:cNvPr id="9" name="Picture 8" descr="SOC192 - powerpoint - V1.pdf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87" y="1"/>
            <a:ext cx="9193187" cy="686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nk_thistle">
            <a:extLst>
              <a:ext uri="{FF2B5EF4-FFF2-40B4-BE49-F238E27FC236}">
                <a16:creationId xmlns:a16="http://schemas.microsoft.com/office/drawing/2014/main" id="{82CEF4D5-F889-0821-EDD5-C0F8175EF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428" y="0"/>
            <a:ext cx="9215301" cy="6858000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4794E88B-2BD5-C725-3F79-2D340D4538F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67129" y="1684962"/>
            <a:ext cx="8291244" cy="403187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China Professional Development Conference 2024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Day 2 Workshop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Managing workload: integrating assessments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Anca Marcantonio, External Verifier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675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Session objectives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Explain the principles and purpose of integrating assessments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Learn practical strategies for effective integration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Develop skills to design and implement integrated assessments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3880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Integration of assessments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For different SQA frameworks some learning outcomes from different units have a similar content</a:t>
            </a:r>
            <a:endParaRPr lang="en-GB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As a result, there is a duplication of assessment</a:t>
            </a:r>
            <a:endParaRPr lang="en-GB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Duplication can be removed, by integrating these learning outcomes into one assessment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In some instances, prior verification might be needed</a:t>
            </a: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6665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Units for activity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Practical example: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Let us have a look at Business Law: An Introduction (J5AW 47) and Business Fundamentals (J5FK 47) unit specifications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1857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3646" y="614072"/>
            <a:ext cx="8301229" cy="64633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Outcomes in units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F6EDC1-D30C-4D73-7F1C-C68CE02E5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42" y="1695831"/>
            <a:ext cx="6805041" cy="19526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C26EEC-FF53-974B-80A8-C1AD6BB52F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04672" y="1380744"/>
            <a:ext cx="2871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>
                    <a:lumMod val="95000"/>
                  </a:schemeClr>
                </a:solidFill>
              </a:rPr>
              <a:t>Business Law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BD1AE9B-FD40-817E-C582-CC6C2F1C1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4672" y="5413248"/>
            <a:ext cx="192024" cy="14630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EE1664-7BA7-428D-D2A1-3E0AE25E5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42" y="4441174"/>
            <a:ext cx="7298818" cy="133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A0D6D6-2498-6374-E3D8-A8195A5E88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04672" y="3950208"/>
            <a:ext cx="2724912" cy="374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>
                    <a:lumMod val="95000"/>
                  </a:schemeClr>
                </a:solidFill>
              </a:rPr>
              <a:t>BFET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CD9585-F1AA-5DB0-2E80-4450359C90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13232" y="6135624"/>
            <a:ext cx="5367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>
                    <a:lumMod val="95000"/>
                  </a:schemeClr>
                </a:solidFill>
              </a:rPr>
              <a:t>More integration options available – let us explore them!</a:t>
            </a:r>
          </a:p>
        </p:txBody>
      </p:sp>
    </p:spTree>
    <p:extLst>
      <p:ext uri="{BB962C8B-B14F-4D97-AF65-F5344CB8AC3E}">
        <p14:creationId xmlns:p14="http://schemas.microsoft.com/office/powerpoint/2010/main" val="3211773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Group activity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Group activities: </a:t>
            </a:r>
          </a:p>
          <a:p>
            <a:pPr lvl="1" indent="-342900" defTabSz="9144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dirty="0">
                <a:latin typeface="Arial"/>
              </a:rPr>
              <a:t>In front of you, there are a few unit specifications. </a:t>
            </a:r>
          </a:p>
          <a:p>
            <a:pPr lvl="1" indent="-342900" defTabSz="9144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dirty="0">
                <a:latin typeface="Arial"/>
              </a:rPr>
              <a:t>Discuss if there are any options of integration of assessment.</a:t>
            </a:r>
          </a:p>
          <a:p>
            <a:pPr lvl="1" indent="-342900" defTabSz="9144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dirty="0">
                <a:latin typeface="Arial"/>
              </a:rPr>
              <a:t>Share feedback once complete.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4419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67544" y="548680"/>
            <a:ext cx="8229600" cy="7920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Value of integrating assessments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Integration requires a good understanding of the framework and unit specifications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It requires collaboration and communication among delivery team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Sometimes, it requires prior verification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Strong benefits for students and delivery team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7854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6FAA2-BD12-9A91-C86C-E835069D468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77240" y="3666744"/>
            <a:ext cx="6729984" cy="10156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753553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27401FCCDBA749B366A411AE9A660B" ma:contentTypeVersion="12" ma:contentTypeDescription="Create a new document." ma:contentTypeScope="" ma:versionID="93e7bd18c27a23c0a00cf6591e38efaf">
  <xsd:schema xmlns:xsd="http://www.w3.org/2001/XMLSchema" xmlns:xs="http://www.w3.org/2001/XMLSchema" xmlns:p="http://schemas.microsoft.com/office/2006/metadata/properties" xmlns:ns2="55e1e3b3-1611-4e13-8331-913f1af691a8" xmlns:ns3="fadf4848-4bad-42c8-b3bd-d79bbc6b61f9" targetNamespace="http://schemas.microsoft.com/office/2006/metadata/properties" ma:root="true" ma:fieldsID="af153c1d835b469472dc8455bac535d1" ns2:_="" ns3:_="">
    <xsd:import namespace="55e1e3b3-1611-4e13-8331-913f1af691a8"/>
    <xsd:import namespace="fadf4848-4bad-42c8-b3bd-d79bbc6b61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Orderi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e1e3b3-1611-4e13-8331-913f1af691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b5105ad-fc01-4f04-9303-2d3857fdf2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Ordering" ma:index="19" nillable="true" ma:displayName="Ordering " ma:format="Dropdown" ma:internalName="Ordering" ma:percentage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df4848-4bad-42c8-b3bd-d79bbc6b61f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99f18ad-1737-4fd9-bda2-fa18ac92138e}" ma:internalName="TaxCatchAll" ma:showField="CatchAllData" ma:web="fadf4848-4bad-42c8-b3bd-d79bbc6b61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e1e3b3-1611-4e13-8331-913f1af691a8">
      <Terms xmlns="http://schemas.microsoft.com/office/infopath/2007/PartnerControls"/>
    </lcf76f155ced4ddcb4097134ff3c332f>
    <TaxCatchAll xmlns="fadf4848-4bad-42c8-b3bd-d79bbc6b61f9" xsi:nil="true"/>
    <Ordering xmlns="55e1e3b3-1611-4e13-8331-913f1af691a8" xsi:nil="true"/>
  </documentManagement>
</p:properties>
</file>

<file path=customXml/itemProps1.xml><?xml version="1.0" encoding="utf-8"?>
<ds:datastoreItem xmlns:ds="http://schemas.openxmlformats.org/officeDocument/2006/customXml" ds:itemID="{F5AF689F-6532-4A34-9A3E-4EA182A38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B559DC8-8C2E-414D-9A04-F5FBAFCE62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e1e3b3-1611-4e13-8331-913f1af691a8"/>
    <ds:schemaRef ds:uri="fadf4848-4bad-42c8-b3bd-d79bbc6b61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9EB1775-31D9-41D6-8CE5-9BEF61BD0505}">
  <ds:schemaRefs>
    <ds:schemaRef ds:uri="http://schemas.microsoft.com/office/2006/metadata/properties"/>
    <ds:schemaRef ds:uri="http://schemas.microsoft.com/office/infopath/2007/PartnerControls"/>
    <ds:schemaRef ds:uri="55e1e3b3-1611-4e13-8331-913f1af691a8"/>
    <ds:schemaRef ds:uri="fadf4848-4bad-42c8-b3bd-d79bbc6b61f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209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Wingdings</vt:lpstr>
      <vt:lpstr>Office Theme</vt:lpstr>
      <vt:lpstr>China Professional Development Conference 2024  Day 2 Workshop Managing workload: integrating assessments   Anca Marcantonio, External Verifier</vt:lpstr>
      <vt:lpstr>Session objectives</vt:lpstr>
      <vt:lpstr>Integration of assessments</vt:lpstr>
      <vt:lpstr>Units for activity</vt:lpstr>
      <vt:lpstr>Outcomes in units</vt:lpstr>
      <vt:lpstr>Group activity</vt:lpstr>
      <vt:lpstr>Value of integrating assessments 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Jacqueline Farren</cp:lastModifiedBy>
  <cp:revision>28</cp:revision>
  <dcterms:created xsi:type="dcterms:W3CDTF">2018-07-26T06:59:22Z</dcterms:created>
  <dcterms:modified xsi:type="dcterms:W3CDTF">2024-11-19T15:25:09Z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0x0101003427401FCCDBA749B366A411AE9A660B</vt:lpwstr>
  </property>
  <property fmtid="{D5CDD505-2E9C-101B-9397-08002B2CF9AE}" pid="3" name="MediaServiceImageTags">
    <vt:lpwstr/>
  </property>
</Properties>
</file>