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1"/>
  </p:notesMasterIdLst>
  <p:sldIdLst>
    <p:sldId id="273" r:id="rId5"/>
    <p:sldId id="265" r:id="rId6"/>
    <p:sldId id="277" r:id="rId7"/>
    <p:sldId id="274" r:id="rId8"/>
    <p:sldId id="278" r:id="rId9"/>
    <p:sldId id="27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853208-079E-7EC6-DA7E-B5CB636E17C7}" v="118" dt="2024-08-14T10:22:05.1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48739" autoAdjust="0"/>
  </p:normalViewPr>
  <p:slideViewPr>
    <p:cSldViewPr snapToGrid="0" snapToObjects="1">
      <p:cViewPr varScale="1">
        <p:scale>
          <a:sx n="31" d="100"/>
          <a:sy n="31" d="100"/>
        </p:scale>
        <p:origin x="230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eline Farren" userId="S::jacqueline.farren@sqa.org.uk::4a6b87b4-458e-440f-a2fd-3db7ad47b0fe" providerId="AD" clId="Web-{40684ACB-811E-33D0-BD9D-5AC919504CC0}"/>
    <pc:docChg chg="modSld">
      <pc:chgData name="Jacqueline Farren" userId="S::jacqueline.farren@sqa.org.uk::4a6b87b4-458e-440f-a2fd-3db7ad47b0fe" providerId="AD" clId="Web-{40684ACB-811E-33D0-BD9D-5AC919504CC0}" dt="2024-08-06T12:41:04.171" v="291"/>
      <pc:docMkLst>
        <pc:docMk/>
      </pc:docMkLst>
      <pc:sldChg chg="modNotes">
        <pc:chgData name="Jacqueline Farren" userId="S::jacqueline.farren@sqa.org.uk::4a6b87b4-458e-440f-a2fd-3db7ad47b0fe" providerId="AD" clId="Web-{40684ACB-811E-33D0-BD9D-5AC919504CC0}" dt="2024-08-06T12:37:31.410" v="118"/>
        <pc:sldMkLst>
          <pc:docMk/>
          <pc:sldMk cId="2726665136" sldId="265"/>
        </pc:sldMkLst>
      </pc:sldChg>
      <pc:sldChg chg="modSp">
        <pc:chgData name="Jacqueline Farren" userId="S::jacqueline.farren@sqa.org.uk::4a6b87b4-458e-440f-a2fd-3db7ad47b0fe" providerId="AD" clId="Web-{40684ACB-811E-33D0-BD9D-5AC919504CC0}" dt="2024-08-06T12:34:50.245" v="68" actId="20577"/>
        <pc:sldMkLst>
          <pc:docMk/>
          <pc:sldMk cId="2577039281" sldId="273"/>
        </pc:sldMkLst>
        <pc:spChg chg="mod">
          <ac:chgData name="Jacqueline Farren" userId="S::jacqueline.farren@sqa.org.uk::4a6b87b4-458e-440f-a2fd-3db7ad47b0fe" providerId="AD" clId="Web-{40684ACB-811E-33D0-BD9D-5AC919504CC0}" dt="2024-08-06T12:34:50.245" v="68" actId="20577"/>
          <ac:spMkLst>
            <pc:docMk/>
            <pc:sldMk cId="2577039281" sldId="273"/>
            <ac:spMk id="3" creationId="{4794E88B-2BD5-C725-3F79-2D340D4538FB}"/>
          </ac:spMkLst>
        </pc:spChg>
      </pc:sldChg>
      <pc:sldChg chg="modNotes">
        <pc:chgData name="Jacqueline Farren" userId="S::jacqueline.farren@sqa.org.uk::4a6b87b4-458e-440f-a2fd-3db7ad47b0fe" providerId="AD" clId="Web-{40684ACB-811E-33D0-BD9D-5AC919504CC0}" dt="2024-08-06T12:39:55.449" v="228"/>
        <pc:sldMkLst>
          <pc:docMk/>
          <pc:sldMk cId="2697784712" sldId="274"/>
        </pc:sldMkLst>
      </pc:sldChg>
      <pc:sldChg chg="modSp modNotes">
        <pc:chgData name="Jacqueline Farren" userId="S::jacqueline.farren@sqa.org.uk::4a6b87b4-458e-440f-a2fd-3db7ad47b0fe" providerId="AD" clId="Web-{40684ACB-811E-33D0-BD9D-5AC919504CC0}" dt="2024-08-06T12:41:04.171" v="291"/>
        <pc:sldMkLst>
          <pc:docMk/>
          <pc:sldMk cId="729786535" sldId="275"/>
        </pc:sldMkLst>
        <pc:spChg chg="mod">
          <ac:chgData name="Jacqueline Farren" userId="S::jacqueline.farren@sqa.org.uk::4a6b87b4-458e-440f-a2fd-3db7ad47b0fe" providerId="AD" clId="Web-{40684ACB-811E-33D0-BD9D-5AC919504CC0}" dt="2024-08-06T12:33:11.428" v="60" actId="20577"/>
          <ac:spMkLst>
            <pc:docMk/>
            <pc:sldMk cId="729786535" sldId="275"/>
            <ac:spMk id="3" creationId="{00000000-0000-0000-0000-000000000000}"/>
          </ac:spMkLst>
        </pc:spChg>
      </pc:sldChg>
      <pc:sldChg chg="modSp modNotes">
        <pc:chgData name="Jacqueline Farren" userId="S::jacqueline.farren@sqa.org.uk::4a6b87b4-458e-440f-a2fd-3db7ad47b0fe" providerId="AD" clId="Web-{40684ACB-811E-33D0-BD9D-5AC919504CC0}" dt="2024-08-06T12:38:13.319" v="132"/>
        <pc:sldMkLst>
          <pc:docMk/>
          <pc:sldMk cId="68427499" sldId="277"/>
        </pc:sldMkLst>
        <pc:spChg chg="mod">
          <ac:chgData name="Jacqueline Farren" userId="S::jacqueline.farren@sqa.org.uk::4a6b87b4-458e-440f-a2fd-3db7ad47b0fe" providerId="AD" clId="Web-{40684ACB-811E-33D0-BD9D-5AC919504CC0}" dt="2024-08-06T12:35:34.451" v="89" actId="20577"/>
          <ac:spMkLst>
            <pc:docMk/>
            <pc:sldMk cId="68427499" sldId="277"/>
            <ac:spMk id="3" creationId="{00000000-0000-0000-0000-000000000000}"/>
          </ac:spMkLst>
        </pc:spChg>
      </pc:sldChg>
    </pc:docChg>
  </pc:docChgLst>
  <pc:docChgLst>
    <pc:chgData name="Jacqueline Farren" userId="S::jacqueline.farren@sqa.org.uk::4a6b87b4-458e-440f-a2fd-3db7ad47b0fe" providerId="AD" clId="Web-{B40BB85F-2B59-18DA-4EB1-EB1CA646D072}"/>
    <pc:docChg chg="modSld">
      <pc:chgData name="Jacqueline Farren" userId="S::jacqueline.farren@sqa.org.uk::4a6b87b4-458e-440f-a2fd-3db7ad47b0fe" providerId="AD" clId="Web-{B40BB85F-2B59-18DA-4EB1-EB1CA646D072}" dt="2024-07-10T07:46:27.387" v="122"/>
      <pc:docMkLst>
        <pc:docMk/>
      </pc:docMkLst>
      <pc:sldChg chg="modNotes">
        <pc:chgData name="Jacqueline Farren" userId="S::jacqueline.farren@sqa.org.uk::4a6b87b4-458e-440f-a2fd-3db7ad47b0fe" providerId="AD" clId="Web-{B40BB85F-2B59-18DA-4EB1-EB1CA646D072}" dt="2024-07-10T07:45:13.916" v="91"/>
        <pc:sldMkLst>
          <pc:docMk/>
          <pc:sldMk cId="2726665136" sldId="265"/>
        </pc:sldMkLst>
      </pc:sldChg>
      <pc:sldChg chg="modSp modNotes">
        <pc:chgData name="Jacqueline Farren" userId="S::jacqueline.farren@sqa.org.uk::4a6b87b4-458e-440f-a2fd-3db7ad47b0fe" providerId="AD" clId="Web-{B40BB85F-2B59-18DA-4EB1-EB1CA646D072}" dt="2024-07-10T07:46:27.387" v="122"/>
        <pc:sldMkLst>
          <pc:docMk/>
          <pc:sldMk cId="729786535" sldId="275"/>
        </pc:sldMkLst>
        <pc:spChg chg="mod">
          <ac:chgData name="Jacqueline Farren" userId="S::jacqueline.farren@sqa.org.uk::4a6b87b4-458e-440f-a2fd-3db7ad47b0fe" providerId="AD" clId="Web-{B40BB85F-2B59-18DA-4EB1-EB1CA646D072}" dt="2024-07-10T07:46:06.074" v="110" actId="20577"/>
          <ac:spMkLst>
            <pc:docMk/>
            <pc:sldMk cId="729786535" sldId="275"/>
            <ac:spMk id="3" creationId="{00000000-0000-0000-0000-000000000000}"/>
          </ac:spMkLst>
        </pc:spChg>
      </pc:sldChg>
      <pc:sldChg chg="modNotes">
        <pc:chgData name="Jacqueline Farren" userId="S::jacqueline.farren@sqa.org.uk::4a6b87b4-458e-440f-a2fd-3db7ad47b0fe" providerId="AD" clId="Web-{B40BB85F-2B59-18DA-4EB1-EB1CA646D072}" dt="2024-07-10T07:45:43.120" v="96"/>
        <pc:sldMkLst>
          <pc:docMk/>
          <pc:sldMk cId="68427499" sldId="277"/>
        </pc:sldMkLst>
      </pc:sldChg>
    </pc:docChg>
  </pc:docChgLst>
  <pc:docChgLst>
    <pc:chgData name="Jacqueline Farren" userId="S::jacqueline.farren@sqa.org.uk::4a6b87b4-458e-440f-a2fd-3db7ad47b0fe" providerId="AD" clId="Web-{45749F23-F99E-4379-14C6-B3BF0291B879}"/>
    <pc:docChg chg="addSld delSld modSld">
      <pc:chgData name="Jacqueline Farren" userId="S::jacqueline.farren@sqa.org.uk::4a6b87b4-458e-440f-a2fd-3db7ad47b0fe" providerId="AD" clId="Web-{45749F23-F99E-4379-14C6-B3BF0291B879}" dt="2024-08-07T12:48:01.529" v="64"/>
      <pc:docMkLst>
        <pc:docMk/>
      </pc:docMkLst>
      <pc:sldChg chg="modNotes">
        <pc:chgData name="Jacqueline Farren" userId="S::jacqueline.farren@sqa.org.uk::4a6b87b4-458e-440f-a2fd-3db7ad47b0fe" providerId="AD" clId="Web-{45749F23-F99E-4379-14C6-B3BF0291B879}" dt="2024-08-07T12:47:43.059" v="60"/>
        <pc:sldMkLst>
          <pc:docMk/>
          <pc:sldMk cId="2697784712" sldId="274"/>
        </pc:sldMkLst>
      </pc:sldChg>
      <pc:sldChg chg="del">
        <pc:chgData name="Jacqueline Farren" userId="S::jacqueline.farren@sqa.org.uk::4a6b87b4-458e-440f-a2fd-3db7ad47b0fe" providerId="AD" clId="Web-{45749F23-F99E-4379-14C6-B3BF0291B879}" dt="2024-08-07T12:43:26.123" v="30"/>
        <pc:sldMkLst>
          <pc:docMk/>
          <pc:sldMk cId="729786535" sldId="275"/>
        </pc:sldMkLst>
      </pc:sldChg>
      <pc:sldChg chg="addSp delSp modSp add replId modNotes">
        <pc:chgData name="Jacqueline Farren" userId="S::jacqueline.farren@sqa.org.uk::4a6b87b4-458e-440f-a2fd-3db7ad47b0fe" providerId="AD" clId="Web-{45749F23-F99E-4379-14C6-B3BF0291B879}" dt="2024-08-07T12:48:01.529" v="64"/>
        <pc:sldMkLst>
          <pc:docMk/>
          <pc:sldMk cId="1890662832" sldId="278"/>
        </pc:sldMkLst>
        <pc:spChg chg="mod">
          <ac:chgData name="Jacqueline Farren" userId="S::jacqueline.farren@sqa.org.uk::4a6b87b4-458e-440f-a2fd-3db7ad47b0fe" providerId="AD" clId="Web-{45749F23-F99E-4379-14C6-B3BF0291B879}" dt="2024-08-07T12:43:36.436" v="36" actId="20577"/>
          <ac:spMkLst>
            <pc:docMk/>
            <pc:sldMk cId="1890662832" sldId="278"/>
            <ac:spMk id="2" creationId="{00000000-0000-0000-0000-000000000000}"/>
          </ac:spMkLst>
        </pc:spChg>
        <pc:spChg chg="del mod">
          <ac:chgData name="Jacqueline Farren" userId="S::jacqueline.farren@sqa.org.uk::4a6b87b4-458e-440f-a2fd-3db7ad47b0fe" providerId="AD" clId="Web-{45749F23-F99E-4379-14C6-B3BF0291B879}" dt="2024-08-07T12:34:49.843" v="3"/>
          <ac:spMkLst>
            <pc:docMk/>
            <pc:sldMk cId="1890662832" sldId="278"/>
            <ac:spMk id="3" creationId="{00000000-0000-0000-0000-000000000000}"/>
          </ac:spMkLst>
        </pc:spChg>
        <pc:picChg chg="add mod">
          <ac:chgData name="Jacqueline Farren" userId="S::jacqueline.farren@sqa.org.uk::4a6b87b4-458e-440f-a2fd-3db7ad47b0fe" providerId="AD" clId="Web-{45749F23-F99E-4379-14C6-B3BF0291B879}" dt="2024-08-07T12:37:13.805" v="11" actId="14100"/>
          <ac:picMkLst>
            <pc:docMk/>
            <pc:sldMk cId="1890662832" sldId="278"/>
            <ac:picMk id="4" creationId="{845C77B8-3D85-263E-CCE4-9D4E7CA23779}"/>
          </ac:picMkLst>
        </pc:picChg>
        <pc:picChg chg="add del mod">
          <ac:chgData name="Jacqueline Farren" userId="S::jacqueline.farren@sqa.org.uk::4a6b87b4-458e-440f-a2fd-3db7ad47b0fe" providerId="AD" clId="Web-{45749F23-F99E-4379-14C6-B3BF0291B879}" dt="2024-08-07T12:37:31.618" v="16"/>
          <ac:picMkLst>
            <pc:docMk/>
            <pc:sldMk cId="1890662832" sldId="278"/>
            <ac:picMk id="5" creationId="{2E2AC48C-0EA1-0178-8954-C12FE01E55AE}"/>
          </ac:picMkLst>
        </pc:picChg>
        <pc:picChg chg="add del mod modCrop">
          <ac:chgData name="Jacqueline Farren" userId="S::jacqueline.farren@sqa.org.uk::4a6b87b4-458e-440f-a2fd-3db7ad47b0fe" providerId="AD" clId="Web-{45749F23-F99E-4379-14C6-B3BF0291B879}" dt="2024-08-07T12:37:41.103" v="20"/>
          <ac:picMkLst>
            <pc:docMk/>
            <pc:sldMk cId="1890662832" sldId="278"/>
            <ac:picMk id="6" creationId="{79B3FF70-700B-9796-9D99-9087E6E196CE}"/>
          </ac:picMkLst>
        </pc:picChg>
        <pc:picChg chg="add mod modCrop">
          <ac:chgData name="Jacqueline Farren" userId="S::jacqueline.farren@sqa.org.uk::4a6b87b4-458e-440f-a2fd-3db7ad47b0fe" providerId="AD" clId="Web-{45749F23-F99E-4379-14C6-B3BF0291B879}" dt="2024-08-07T12:38:21.277" v="25" actId="1076"/>
          <ac:picMkLst>
            <pc:docMk/>
            <pc:sldMk cId="1890662832" sldId="278"/>
            <ac:picMk id="7" creationId="{41087151-EE10-DB5E-25FF-0E062550865C}"/>
          </ac:picMkLst>
        </pc:picChg>
        <pc:picChg chg="add mod modCrop">
          <ac:chgData name="Jacqueline Farren" userId="S::jacqueline.farren@sqa.org.uk::4a6b87b4-458e-440f-a2fd-3db7ad47b0fe" providerId="AD" clId="Web-{45749F23-F99E-4379-14C6-B3BF0291B879}" dt="2024-08-07T12:42:36.213" v="29" actId="1076"/>
          <ac:picMkLst>
            <pc:docMk/>
            <pc:sldMk cId="1890662832" sldId="278"/>
            <ac:picMk id="8" creationId="{5AFD106E-5F60-F691-BF25-921EB8F4CFAB}"/>
          </ac:picMkLst>
        </pc:picChg>
        <pc:picChg chg="add mod modCrop">
          <ac:chgData name="Jacqueline Farren" userId="S::jacqueline.farren@sqa.org.uk::4a6b87b4-458e-440f-a2fd-3db7ad47b0fe" providerId="AD" clId="Web-{45749F23-F99E-4379-14C6-B3BF0291B879}" dt="2024-08-07T12:44:54.003" v="44" actId="1076"/>
          <ac:picMkLst>
            <pc:docMk/>
            <pc:sldMk cId="1890662832" sldId="278"/>
            <ac:picMk id="9" creationId="{35B3F1F4-9280-6151-7CB7-C614938FF8DE}"/>
          </ac:picMkLst>
        </pc:picChg>
      </pc:sldChg>
      <pc:sldChg chg="addSp delSp modSp add del replId">
        <pc:chgData name="Jacqueline Farren" userId="S::jacqueline.farren@sqa.org.uk::4a6b87b4-458e-440f-a2fd-3db7ad47b0fe" providerId="AD" clId="Web-{45749F23-F99E-4379-14C6-B3BF0291B879}" dt="2024-08-07T12:43:29.623" v="31"/>
        <pc:sldMkLst>
          <pc:docMk/>
          <pc:sldMk cId="4263693705" sldId="279"/>
        </pc:sldMkLst>
        <pc:picChg chg="add del mod modCrop">
          <ac:chgData name="Jacqueline Farren" userId="S::jacqueline.farren@sqa.org.uk::4a6b87b4-458e-440f-a2fd-3db7ad47b0fe" providerId="AD" clId="Web-{45749F23-F99E-4379-14C6-B3BF0291B879}" dt="2024-08-07T12:37:19.883" v="13"/>
          <ac:picMkLst>
            <pc:docMk/>
            <pc:sldMk cId="4263693705" sldId="279"/>
            <ac:picMk id="3" creationId="{56DB1A5B-E92D-E4FA-0404-ABC4FDC3C85B}"/>
          </ac:picMkLst>
        </pc:picChg>
        <pc:picChg chg="del">
          <ac:chgData name="Jacqueline Farren" userId="S::jacqueline.farren@sqa.org.uk::4a6b87b4-458e-440f-a2fd-3db7ad47b0fe" providerId="AD" clId="Web-{45749F23-F99E-4379-14C6-B3BF0291B879}" dt="2024-08-07T12:36:33.146" v="6"/>
          <ac:picMkLst>
            <pc:docMk/>
            <pc:sldMk cId="4263693705" sldId="279"/>
            <ac:picMk id="4" creationId="{845C77B8-3D85-263E-CCE4-9D4E7CA23779}"/>
          </ac:picMkLst>
        </pc:picChg>
      </pc:sldChg>
    </pc:docChg>
  </pc:docChgLst>
  <pc:docChgLst>
    <pc:chgData name="Jacqueline Farren" userId="S::jacqueline.farren@sqa.org.uk::4a6b87b4-458e-440f-a2fd-3db7ad47b0fe" providerId="AD" clId="Web-{9F853208-079E-7EC6-DA7E-B5CB636E17C7}"/>
    <pc:docChg chg="modSld">
      <pc:chgData name="Jacqueline Farren" userId="S::jacqueline.farren@sqa.org.uk::4a6b87b4-458e-440f-a2fd-3db7ad47b0fe" providerId="AD" clId="Web-{9F853208-079E-7EC6-DA7E-B5CB636E17C7}" dt="2024-08-14T10:22:04.260" v="85" actId="20577"/>
      <pc:docMkLst>
        <pc:docMk/>
      </pc:docMkLst>
      <pc:sldChg chg="modSp">
        <pc:chgData name="Jacqueline Farren" userId="S::jacqueline.farren@sqa.org.uk::4a6b87b4-458e-440f-a2fd-3db7ad47b0fe" providerId="AD" clId="Web-{9F853208-079E-7EC6-DA7E-B5CB636E17C7}" dt="2024-08-14T10:20:31.287" v="48" actId="20577"/>
        <pc:sldMkLst>
          <pc:docMk/>
          <pc:sldMk cId="2726665136" sldId="265"/>
        </pc:sldMkLst>
        <pc:spChg chg="mod">
          <ac:chgData name="Jacqueline Farren" userId="S::jacqueline.farren@sqa.org.uk::4a6b87b4-458e-440f-a2fd-3db7ad47b0fe" providerId="AD" clId="Web-{9F853208-079E-7EC6-DA7E-B5CB636E17C7}" dt="2024-08-14T10:20:31.287" v="48" actId="20577"/>
          <ac:spMkLst>
            <pc:docMk/>
            <pc:sldMk cId="2726665136" sldId="265"/>
            <ac:spMk id="3" creationId="{00000000-0000-0000-0000-000000000000}"/>
          </ac:spMkLst>
        </pc:spChg>
      </pc:sldChg>
      <pc:sldChg chg="modSp">
        <pc:chgData name="Jacqueline Farren" userId="S::jacqueline.farren@sqa.org.uk::4a6b87b4-458e-440f-a2fd-3db7ad47b0fe" providerId="AD" clId="Web-{9F853208-079E-7EC6-DA7E-B5CB636E17C7}" dt="2024-08-14T10:20:18.646" v="46" actId="20577"/>
        <pc:sldMkLst>
          <pc:docMk/>
          <pc:sldMk cId="2577039281" sldId="273"/>
        </pc:sldMkLst>
        <pc:spChg chg="mod">
          <ac:chgData name="Jacqueline Farren" userId="S::jacqueline.farren@sqa.org.uk::4a6b87b4-458e-440f-a2fd-3db7ad47b0fe" providerId="AD" clId="Web-{9F853208-079E-7EC6-DA7E-B5CB636E17C7}" dt="2024-08-14T10:20:18.646" v="46" actId="20577"/>
          <ac:spMkLst>
            <pc:docMk/>
            <pc:sldMk cId="2577039281" sldId="273"/>
            <ac:spMk id="3" creationId="{4794E88B-2BD5-C725-3F79-2D340D4538FB}"/>
          </ac:spMkLst>
        </pc:spChg>
      </pc:sldChg>
      <pc:sldChg chg="addSp modSp">
        <pc:chgData name="Jacqueline Farren" userId="S::jacqueline.farren@sqa.org.uk::4a6b87b4-458e-440f-a2fd-3db7ad47b0fe" providerId="AD" clId="Web-{9F853208-079E-7EC6-DA7E-B5CB636E17C7}" dt="2024-08-14T10:22:04.260" v="85" actId="20577"/>
        <pc:sldMkLst>
          <pc:docMk/>
          <pc:sldMk cId="1890662832" sldId="278"/>
        </pc:sldMkLst>
        <pc:spChg chg="add mod">
          <ac:chgData name="Jacqueline Farren" userId="S::jacqueline.farren@sqa.org.uk::4a6b87b4-458e-440f-a2fd-3db7ad47b0fe" providerId="AD" clId="Web-{9F853208-079E-7EC6-DA7E-B5CB636E17C7}" dt="2024-08-14T10:22:04.260" v="85" actId="20577"/>
          <ac:spMkLst>
            <pc:docMk/>
            <pc:sldMk cId="1890662832" sldId="278"/>
            <ac:spMk id="6" creationId="{684E8E79-5510-6424-F084-2954A2ECED02}"/>
          </ac:spMkLst>
        </pc:spChg>
        <pc:picChg chg="add mod modCrop">
          <ac:chgData name="Jacqueline Farren" userId="S::jacqueline.farren@sqa.org.uk::4a6b87b4-458e-440f-a2fd-3db7ad47b0fe" providerId="AD" clId="Web-{9F853208-079E-7EC6-DA7E-B5CB636E17C7}" dt="2024-08-14T10:19:00.643" v="29" actId="1076"/>
          <ac:picMkLst>
            <pc:docMk/>
            <pc:sldMk cId="1890662832" sldId="278"/>
            <ac:picMk id="3" creationId="{482498E7-FB43-3B56-28B2-63DC4258AE4C}"/>
          </ac:picMkLst>
        </pc:picChg>
        <pc:picChg chg="mod">
          <ac:chgData name="Jacqueline Farren" userId="S::jacqueline.farren@sqa.org.uk::4a6b87b4-458e-440f-a2fd-3db7ad47b0fe" providerId="AD" clId="Web-{9F853208-079E-7EC6-DA7E-B5CB636E17C7}" dt="2024-08-14T10:19:49.942" v="39" actId="1076"/>
          <ac:picMkLst>
            <pc:docMk/>
            <pc:sldMk cId="1890662832" sldId="278"/>
            <ac:picMk id="4" creationId="{845C77B8-3D85-263E-CCE4-9D4E7CA23779}"/>
          </ac:picMkLst>
        </pc:picChg>
        <pc:picChg chg="add mod modCrop">
          <ac:chgData name="Jacqueline Farren" userId="S::jacqueline.farren@sqa.org.uk::4a6b87b4-458e-440f-a2fd-3db7ad47b0fe" providerId="AD" clId="Web-{9F853208-079E-7EC6-DA7E-B5CB636E17C7}" dt="2024-08-14T10:21:53.634" v="82" actId="1076"/>
          <ac:picMkLst>
            <pc:docMk/>
            <pc:sldMk cId="1890662832" sldId="278"/>
            <ac:picMk id="5" creationId="{C62A2208-1837-83CD-BF6B-544D3347CF81}"/>
          </ac:picMkLst>
        </pc:picChg>
        <pc:picChg chg="mod">
          <ac:chgData name="Jacqueline Farren" userId="S::jacqueline.farren@sqa.org.uk::4a6b87b4-458e-440f-a2fd-3db7ad47b0fe" providerId="AD" clId="Web-{9F853208-079E-7EC6-DA7E-B5CB636E17C7}" dt="2024-08-14T10:19:25.425" v="34" actId="1076"/>
          <ac:picMkLst>
            <pc:docMk/>
            <pc:sldMk cId="1890662832" sldId="278"/>
            <ac:picMk id="7" creationId="{41087151-EE10-DB5E-25FF-0E062550865C}"/>
          </ac:picMkLst>
        </pc:picChg>
        <pc:picChg chg="mod">
          <ac:chgData name="Jacqueline Farren" userId="S::jacqueline.farren@sqa.org.uk::4a6b87b4-458e-440f-a2fd-3db7ad47b0fe" providerId="AD" clId="Web-{9F853208-079E-7EC6-DA7E-B5CB636E17C7}" dt="2024-08-14T10:19:53.864" v="40" actId="1076"/>
          <ac:picMkLst>
            <pc:docMk/>
            <pc:sldMk cId="1890662832" sldId="278"/>
            <ac:picMk id="8" creationId="{5AFD106E-5F60-F691-BF25-921EB8F4CFAB}"/>
          </ac:picMkLst>
        </pc:picChg>
        <pc:picChg chg="mod">
          <ac:chgData name="Jacqueline Farren" userId="S::jacqueline.farren@sqa.org.uk::4a6b87b4-458e-440f-a2fd-3db7ad47b0fe" providerId="AD" clId="Web-{9F853208-079E-7EC6-DA7E-B5CB636E17C7}" dt="2024-08-14T10:19:56.520" v="41" actId="1076"/>
          <ac:picMkLst>
            <pc:docMk/>
            <pc:sldMk cId="1890662832" sldId="278"/>
            <ac:picMk id="9" creationId="{35B3F1F4-9280-6151-7CB7-C614938FF8D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C0BB0C-FF61-485B-917C-8FEC9A5CF693}" type="datetimeFigureOut">
              <a:rPr lang="en-GB" smtClean="0"/>
              <a:t>19/11/2024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9288D3-F369-4A38-9B67-AB6ECA7C9771}" type="slidenum">
              <a:rPr lang="en-GB" smtClean="0"/>
              <a:t>‹#›</a:t>
            </a:fld>
            <a:endParaRPr lang="en-GB"/>
          </a:p>
        </p:txBody>
      </p:sp>
    </p:spTree>
    <p:extLst>
      <p:ext uri="{BB962C8B-B14F-4D97-AF65-F5344CB8AC3E}">
        <p14:creationId xmlns:p14="http://schemas.microsoft.com/office/powerpoint/2010/main" val="3868517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an Awarding Body, SQA develops, maintains and reviews a framework of qualifications. </a:t>
            </a:r>
          </a:p>
          <a:p>
            <a:endParaRPr lang="en-GB" dirty="0"/>
          </a:p>
          <a:p>
            <a:r>
              <a:rPr lang="en-GB" dirty="0"/>
              <a:t>We define the level of knowledge and skills needed to achieve a qualification. </a:t>
            </a:r>
          </a:p>
          <a:p>
            <a:endParaRPr lang="en-GB" dirty="0"/>
          </a:p>
          <a:p>
            <a:r>
              <a:rPr lang="en-GB" dirty="0"/>
              <a:t>Our approved centres use our mandatory documentation to deliver and assess to the standard, and to measure learners' achievements against these criteria. Our quality assurance process ensures this is robust, credible and fair.</a:t>
            </a:r>
          </a:p>
          <a:p>
            <a:endParaRPr lang="en-GB" dirty="0"/>
          </a:p>
          <a:p>
            <a:r>
              <a:rPr lang="en-GB" dirty="0"/>
              <a:t>Each session, your team in centre should ensure you have the latest version of our key documents. You should check you have assessments including those needed for reassessment. Any assessments you devise in centre should be prior verified by SQA. Do this early in the session to avoid panic and delays during term time.</a:t>
            </a:r>
          </a:p>
        </p:txBody>
      </p:sp>
      <p:sp>
        <p:nvSpPr>
          <p:cNvPr id="4" name="Slide Number Placeholder 3"/>
          <p:cNvSpPr>
            <a:spLocks noGrp="1"/>
          </p:cNvSpPr>
          <p:nvPr>
            <p:ph type="sldNum" sz="quarter" idx="5"/>
          </p:nvPr>
        </p:nvSpPr>
        <p:spPr/>
        <p:txBody>
          <a:bodyPr/>
          <a:lstStyle/>
          <a:p>
            <a:fld id="{019288D3-F369-4A38-9B67-AB6ECA7C9771}" type="slidenum">
              <a:rPr lang="en-GB" smtClean="0"/>
              <a:t>2</a:t>
            </a:fld>
            <a:endParaRPr lang="en-GB"/>
          </a:p>
        </p:txBody>
      </p:sp>
    </p:spTree>
    <p:extLst>
      <p:ext uri="{BB962C8B-B14F-4D97-AF65-F5344CB8AC3E}">
        <p14:creationId xmlns:p14="http://schemas.microsoft.com/office/powerpoint/2010/main" val="2898437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often get asked about SQA textbooks. We do not provide textbooks for any of our qualifications in any of the countries we work in. SQA sets the standard and parameters for delivery and assessment.  How centres choose to meet the unit specification and assessment criteria is up to them. This approach is beneficial for several reasons:</a:t>
            </a:r>
          </a:p>
          <a:p>
            <a:endParaRPr lang="en-GB" dirty="0"/>
          </a:p>
          <a:p>
            <a:pPr marL="171450" indent="-171450">
              <a:buFont typeface="Arial" panose="020B0604020202020204" pitchFamily="34" charset="0"/>
              <a:buChar char="•"/>
            </a:pPr>
            <a:r>
              <a:rPr lang="en-GB" dirty="0"/>
              <a:t>Personalisation and choice for learners. The ability to teach and assess to suit candidates such as online, verbally or through group work.</a:t>
            </a:r>
          </a:p>
          <a:p>
            <a:pPr marL="171450" indent="-171450">
              <a:buFont typeface="Arial" panose="020B0604020202020204" pitchFamily="34" charset="0"/>
              <a:buChar char="•"/>
            </a:pPr>
            <a:r>
              <a:rPr lang="en-GB" dirty="0"/>
              <a:t>Autonomy for teaching staff. By ensuring material is current and reflects contemporary examples; developing new case studies and assessments; variety!</a:t>
            </a:r>
          </a:p>
          <a:p>
            <a:pPr marL="171450" indent="-171450">
              <a:buFont typeface="Arial" panose="020B0604020202020204" pitchFamily="34" charset="0"/>
              <a:buChar char="•"/>
            </a:pPr>
            <a:r>
              <a:rPr lang="en-GB" dirty="0"/>
              <a:t>Ability to apply learning in different contexts. For instance, social media and website in UK and China can vary.</a:t>
            </a:r>
          </a:p>
          <a:p>
            <a:pPr marL="171450" indent="-171450">
              <a:buFont typeface="Arial" panose="020B0604020202020204" pitchFamily="34" charset="0"/>
              <a:buChar char="•"/>
            </a:pPr>
            <a:r>
              <a:rPr lang="en-GB" dirty="0"/>
              <a:t>Ensuring materials are reviewed each year and remain relevant.</a:t>
            </a:r>
          </a:p>
          <a:p>
            <a:endParaRPr lang="en-GB" dirty="0"/>
          </a:p>
          <a:p>
            <a:endParaRPr lang="en-GB" dirty="0"/>
          </a:p>
        </p:txBody>
      </p:sp>
      <p:sp>
        <p:nvSpPr>
          <p:cNvPr id="4" name="Slide Number Placeholder 3"/>
          <p:cNvSpPr>
            <a:spLocks noGrp="1"/>
          </p:cNvSpPr>
          <p:nvPr>
            <p:ph type="sldNum" sz="quarter" idx="5"/>
          </p:nvPr>
        </p:nvSpPr>
        <p:spPr/>
        <p:txBody>
          <a:bodyPr/>
          <a:lstStyle/>
          <a:p>
            <a:fld id="{019288D3-F369-4A38-9B67-AB6ECA7C9771}" type="slidenum">
              <a:rPr lang="en-GB" smtClean="0"/>
              <a:t>3</a:t>
            </a:fld>
            <a:endParaRPr lang="en-GB"/>
          </a:p>
        </p:txBody>
      </p:sp>
    </p:spTree>
    <p:extLst>
      <p:ext uri="{BB962C8B-B14F-4D97-AF65-F5344CB8AC3E}">
        <p14:creationId xmlns:p14="http://schemas.microsoft.com/office/powerpoint/2010/main" val="248845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understand that having teaching resources and reading materials is useful. But the best people to share materials are your colleagues and peers. So, for today’s delegate activity we want to you write down a book, website or podcast that you have found useful.</a:t>
            </a:r>
          </a:p>
          <a:p>
            <a:endParaRPr lang="en-GB" dirty="0"/>
          </a:p>
          <a:p>
            <a:r>
              <a:rPr lang="en-GB" dirty="0"/>
              <a:t>Write your suggestion on the post-its provided and them pin on one of the flipcharts or A3 sheets on your table. </a:t>
            </a:r>
          </a:p>
          <a:p>
            <a:endParaRPr lang="en-GB" dirty="0"/>
          </a:p>
          <a:p>
            <a:r>
              <a:rPr lang="en-GB" dirty="0"/>
              <a:t>Take a note of suggestions from your colleagues. You can use your phone to take a photo of the post-its if you wish.</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019288D3-F369-4A38-9B67-AB6ECA7C9771}" type="slidenum">
              <a:rPr lang="en-GB" smtClean="0"/>
              <a:t>4</a:t>
            </a:fld>
            <a:endParaRPr lang="en-GB"/>
          </a:p>
        </p:txBody>
      </p:sp>
    </p:spTree>
    <p:extLst>
      <p:ext uri="{BB962C8B-B14F-4D97-AF65-F5344CB8AC3E}">
        <p14:creationId xmlns:p14="http://schemas.microsoft.com/office/powerpoint/2010/main" val="4010422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you begin, our colleagues have shared some resources they have found useful. Remember these are not prescriptive SQA set materials, just some prompts to help you begin. These include: the British Council Teaching English website. The website Tutor 2 U. The University of Oxford Future of Business Podcast. The book Introduction to Scots Law Theory and Practice. The book English Grammar in Use by Raymond Murphy. The website Association for Project Management.</a:t>
            </a:r>
          </a:p>
          <a:p>
            <a:endParaRPr lang="en-GB" dirty="0"/>
          </a:p>
          <a:p>
            <a:r>
              <a:rPr lang="en-GB" dirty="0"/>
              <a:t>Let's get started. </a:t>
            </a:r>
          </a:p>
          <a:p>
            <a:endParaRPr lang="en-GB" dirty="0"/>
          </a:p>
          <a:p>
            <a:endParaRPr lang="en-GB" dirty="0"/>
          </a:p>
        </p:txBody>
      </p:sp>
      <p:sp>
        <p:nvSpPr>
          <p:cNvPr id="4" name="Slide Number Placeholder 3"/>
          <p:cNvSpPr>
            <a:spLocks noGrp="1"/>
          </p:cNvSpPr>
          <p:nvPr>
            <p:ph type="sldNum" sz="quarter" idx="5"/>
          </p:nvPr>
        </p:nvSpPr>
        <p:spPr/>
        <p:txBody>
          <a:bodyPr/>
          <a:lstStyle/>
          <a:p>
            <a:fld id="{019288D3-F369-4A38-9B67-AB6ECA7C9771}" type="slidenum">
              <a:rPr lang="en-GB" smtClean="0"/>
              <a:t>5</a:t>
            </a:fld>
            <a:endParaRPr lang="en-GB"/>
          </a:p>
        </p:txBody>
      </p:sp>
    </p:spTree>
    <p:extLst>
      <p:ext uri="{BB962C8B-B14F-4D97-AF65-F5344CB8AC3E}">
        <p14:creationId xmlns:p14="http://schemas.microsoft.com/office/powerpoint/2010/main" val="2228176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hope you have found this activity useful. Work within your centre, and with colleagues in other centres, to share teaching resources such as books, websites and other media. </a:t>
            </a:r>
          </a:p>
          <a:p>
            <a:endParaRPr lang="en-GB" dirty="0"/>
          </a:p>
          <a:p>
            <a:endParaRPr lang="en-GB" dirty="0"/>
          </a:p>
        </p:txBody>
      </p:sp>
      <p:sp>
        <p:nvSpPr>
          <p:cNvPr id="4" name="Slide Number Placeholder 3"/>
          <p:cNvSpPr>
            <a:spLocks noGrp="1"/>
          </p:cNvSpPr>
          <p:nvPr>
            <p:ph type="sldNum" sz="quarter" idx="5"/>
          </p:nvPr>
        </p:nvSpPr>
        <p:spPr/>
        <p:txBody>
          <a:bodyPr/>
          <a:lstStyle/>
          <a:p>
            <a:fld id="{019288D3-F369-4A38-9B67-AB6ECA7C9771}" type="slidenum">
              <a:rPr lang="en-GB" smtClean="0"/>
              <a:t>6</a:t>
            </a:fld>
            <a:endParaRPr lang="en-GB"/>
          </a:p>
        </p:txBody>
      </p:sp>
    </p:spTree>
    <p:extLst>
      <p:ext uri="{BB962C8B-B14F-4D97-AF65-F5344CB8AC3E}">
        <p14:creationId xmlns:p14="http://schemas.microsoft.com/office/powerpoint/2010/main" val="45055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0875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D33DE18-E72A-224B-AE12-5F357CBF1C14}" type="datetimeFigureOut">
              <a:rPr lang="en-US" smtClean="0"/>
              <a:t>11/19/2024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814E59D-CA00-E348-8C17-DA7BD766E335}" type="slidenum">
              <a:rPr lang="en-US" smtClean="0"/>
              <a:t>‹#›</a:t>
            </a:fld>
            <a:endParaRPr lang="en-US"/>
          </a:p>
        </p:txBody>
      </p:sp>
      <p:pic>
        <p:nvPicPr>
          <p:cNvPr id="7" name="Picture 6"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57" y="-3673"/>
            <a:ext cx="9246057" cy="6861673"/>
          </a:xfrm>
          <a:prstGeom prst="rect">
            <a:avLst/>
          </a:prstGeom>
        </p:spPr>
      </p:pic>
    </p:spTree>
    <p:extLst>
      <p:ext uri="{BB962C8B-B14F-4D97-AF65-F5344CB8AC3E}">
        <p14:creationId xmlns:p14="http://schemas.microsoft.com/office/powerpoint/2010/main" val="1744424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6076" y="0"/>
            <a:ext cx="9283583" cy="6883350"/>
          </a:xfrm>
          <a:prstGeom prst="rect">
            <a:avLst/>
          </a:prstGeom>
        </p:spPr>
      </p:pic>
    </p:spTree>
    <p:extLst>
      <p:ext uri="{BB962C8B-B14F-4D97-AF65-F5344CB8AC3E}">
        <p14:creationId xmlns:p14="http://schemas.microsoft.com/office/powerpoint/2010/main" val="1687806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736" y="-26298"/>
            <a:ext cx="9268736" cy="6884298"/>
          </a:xfrm>
          <a:prstGeom prst="rect">
            <a:avLst/>
          </a:prstGeom>
        </p:spPr>
      </p:pic>
    </p:spTree>
    <p:extLst>
      <p:ext uri="{BB962C8B-B14F-4D97-AF65-F5344CB8AC3E}">
        <p14:creationId xmlns:p14="http://schemas.microsoft.com/office/powerpoint/2010/main" val="3453731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396" y="0"/>
            <a:ext cx="9245753" cy="6857999"/>
          </a:xfrm>
          <a:prstGeom prst="rect">
            <a:avLst/>
          </a:prstGeom>
        </p:spPr>
      </p:pic>
    </p:spTree>
    <p:extLst>
      <p:ext uri="{BB962C8B-B14F-4D97-AF65-F5344CB8AC3E}">
        <p14:creationId xmlns:p14="http://schemas.microsoft.com/office/powerpoint/2010/main" val="2777414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SQA_branding_powerpoint_slides_v5.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717" y="0"/>
            <a:ext cx="9234717" cy="6858000"/>
          </a:xfrm>
          <a:prstGeom prst="rect">
            <a:avLst/>
          </a:prstGeom>
        </p:spPr>
      </p:pic>
      <p:pic>
        <p:nvPicPr>
          <p:cNvPr id="11" name="Picture 10" descr="INT - slide 6.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716" y="-13092"/>
            <a:ext cx="9261762" cy="6878284"/>
          </a:xfrm>
          <a:prstGeom prst="rect">
            <a:avLst/>
          </a:prstGeom>
        </p:spPr>
      </p:pic>
    </p:spTree>
    <p:extLst>
      <p:ext uri="{BB962C8B-B14F-4D97-AF65-F5344CB8AC3E}">
        <p14:creationId xmlns:p14="http://schemas.microsoft.com/office/powerpoint/2010/main" val="241550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SOC192 - powerpoint - V1.pdf"/>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9187" y="0"/>
            <a:ext cx="9170193" cy="6877645"/>
          </a:xfrm>
          <a:prstGeom prst="rect">
            <a:avLst/>
          </a:prstGeom>
        </p:spPr>
      </p:pic>
      <p:pic>
        <p:nvPicPr>
          <p:cNvPr id="9" name="Picture 8" descr="SOC192 - powerpoint - V1.pdf"/>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9187" y="1"/>
            <a:ext cx="9193187" cy="6864446"/>
          </a:xfrm>
          <a:prstGeom prst="rect">
            <a:avLst/>
          </a:prstGeom>
        </p:spPr>
      </p:pic>
    </p:spTree>
    <p:extLst>
      <p:ext uri="{BB962C8B-B14F-4D97-AF65-F5344CB8AC3E}">
        <p14:creationId xmlns:p14="http://schemas.microsoft.com/office/powerpoint/2010/main" val="137842487"/>
      </p:ext>
    </p:extLst>
  </p:cSld>
  <p:clrMap bg1="lt1" tx1="dk1" bg2="lt2" tx2="dk2" accent1="accent1" accent2="accent2" accent3="accent3" accent4="accent4" accent5="accent5" accent6="accent6" hlink="hlink" folHlink="folHlink"/>
  <p:sldLayoutIdLst>
    <p:sldLayoutId id="2147483654" r:id="rId1"/>
    <p:sldLayoutId id="2147483649" r:id="rId2"/>
    <p:sldLayoutId id="2147483650" r:id="rId3"/>
    <p:sldLayoutId id="2147483651" r:id="rId4"/>
    <p:sldLayoutId id="2147483652" r:id="rId5"/>
    <p:sldLayoutId id="2147483653"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nk_thistle">
            <a:extLst>
              <a:ext uri="{FF2B5EF4-FFF2-40B4-BE49-F238E27FC236}">
                <a16:creationId xmlns:a16="http://schemas.microsoft.com/office/drawing/2014/main" id="{00B9F075-B932-801B-05D5-DEF619953AA8}"/>
              </a:ext>
            </a:extLst>
          </p:cNvPr>
          <p:cNvPicPr>
            <a:picLocks noGrp="1" noChangeAspect="1"/>
          </p:cNvPicPr>
          <p:nvPr/>
        </p:nvPicPr>
        <p:blipFill>
          <a:blip r:embed="rId2">
            <a:lum/>
            <a:extLst>
              <a:ext uri="{28A0092B-C50C-407E-A947-70E740481C1C}">
                <a14:useLocalDpi xmlns:a14="http://schemas.microsoft.com/office/drawing/2010/main" val="0"/>
              </a:ext>
            </a:extLst>
          </a:blip>
          <a:stretch>
            <a:fillRect/>
          </a:stretch>
        </p:blipFill>
        <p:spPr>
          <a:xfrm>
            <a:off x="-92468" y="0"/>
            <a:ext cx="9274139" cy="6955604"/>
          </a:xfrm>
          <a:prstGeom prst="rect">
            <a:avLst/>
          </a:prstGeom>
          <a:noFill/>
          <a:ln>
            <a:noFill/>
          </a:ln>
        </p:spPr>
      </p:pic>
      <p:sp>
        <p:nvSpPr>
          <p:cNvPr id="3" name="Title 2">
            <a:extLst>
              <a:ext uri="{FF2B5EF4-FFF2-40B4-BE49-F238E27FC236}">
                <a16:creationId xmlns:a16="http://schemas.microsoft.com/office/drawing/2014/main" id="{4794E88B-2BD5-C725-3F79-2D340D4538FB}"/>
              </a:ext>
            </a:extLst>
          </p:cNvPr>
          <p:cNvSpPr txBox="1">
            <a:spLocks noGrp="1"/>
          </p:cNvSpPr>
          <p:nvPr>
            <p:ph type="title" idx="4294967295"/>
          </p:nvPr>
        </p:nvSpPr>
        <p:spPr>
          <a:xfrm>
            <a:off x="267129" y="1684962"/>
            <a:ext cx="8291244" cy="35394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China Professional Development Conference 2024</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Day 2 Delegate Activity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chemeClr val="bg1"/>
                </a:solidFill>
                <a:effectLst/>
                <a:uLnTx/>
                <a:uFillTx/>
                <a:latin typeface="Arial"/>
                <a:ea typeface="+mn-ea"/>
                <a:cs typeface="Arial"/>
              </a:rPr>
              <a:t>Sharing Teaching Resources</a:t>
            </a:r>
            <a:endParaRPr kumimoji="0" lang="en-GB" sz="3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chemeClr val="bg1"/>
                </a:solidFill>
                <a:effectLst/>
                <a:uLnTx/>
                <a:uFillTx/>
                <a:latin typeface="Arial"/>
                <a:ea typeface="+mn-ea"/>
                <a:cs typeface="Arial"/>
              </a:rPr>
              <a:t>Aisling Kelly, China Regional Manager </a:t>
            </a:r>
            <a:endParaRPr kumimoji="0" lang="en-GB" sz="32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77039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7544" y="548680"/>
            <a:ext cx="822960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400" b="1" i="0" u="none" strike="noStrike" kern="0" cap="none" spc="0" normalizeH="0" baseline="0" noProof="0" dirty="0">
                <a:ln>
                  <a:noFill/>
                </a:ln>
                <a:solidFill>
                  <a:srgbClr val="FFFFFF"/>
                </a:solidFill>
                <a:effectLst/>
                <a:uLnTx/>
                <a:uFillTx/>
                <a:latin typeface="Arial" pitchFamily="34" charset="0"/>
                <a:ea typeface="+mj-ea"/>
                <a:cs typeface="+mj-cs"/>
              </a:rPr>
              <a:t>SQA resources – setting the standard</a:t>
            </a:r>
            <a:endParaRPr kumimoji="0" lang="en-US" sz="34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3" name="Text Placeholder 2"/>
          <p:cNvSpPr txBox="1">
            <a:spLocks/>
          </p:cNvSpPr>
          <p:nvPr/>
        </p:nvSpPr>
        <p:spPr>
          <a:xfrm>
            <a:off x="467544" y="1484784"/>
            <a:ext cx="7777162" cy="3887787"/>
          </a:xfrm>
          <a:prstGeom prst="rect">
            <a:avLst/>
          </a:prstGeom>
        </p:spPr>
        <p:txBody>
          <a:bodyPr lIns="91440" tIns="45720" rIns="91440" bIns="45720" anchor="t"/>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FFFFFF"/>
              </a:buClr>
              <a:buSzTx/>
              <a:buNone/>
              <a:tabLst/>
              <a:defRPr/>
            </a:pPr>
            <a:r>
              <a:rPr lang="en-GB" sz="2800" b="1" kern="0" dirty="0">
                <a:latin typeface="Arial"/>
              </a:rPr>
              <a:t>Every year</a:t>
            </a:r>
            <a:r>
              <a:rPr lang="en-GB" sz="2800" kern="0" dirty="0">
                <a:latin typeface="Arial"/>
              </a:rPr>
              <a:t> staff should look to ensure they have the latest documents to deliver our qualifications to the standard:</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lang="en-GB" sz="2800" kern="0" dirty="0">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Course and Unit Specifications</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Assessment Exemplars</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Understanding Standards materials</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Quality Assurance</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800" b="0" i="0" u="none" strike="noStrike" kern="0" cap="none" spc="0" normalizeH="0" noProof="0" dirty="0">
              <a:ln>
                <a:noFill/>
              </a:ln>
              <a:solidFill>
                <a:srgbClr val="FFFFFF"/>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kumimoji="0" lang="en-GB" sz="2600" b="0" i="0" u="none" strike="noStrike" kern="0" cap="none" spc="0" normalizeH="0" noProof="0" dirty="0">
              <a:ln>
                <a:noFill/>
              </a:ln>
              <a:solidFill>
                <a:srgbClr val="FFFFFF"/>
              </a:solidFill>
              <a:effectLst/>
              <a:uLnTx/>
              <a:uFillTx/>
              <a:latin typeface="Arial"/>
            </a:endParaRP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600" b="0" i="0" u="none" strike="noStrike" kern="0" cap="none" spc="0" normalizeH="0" baseline="0" noProof="0" dirty="0">
              <a:ln>
                <a:noFill/>
              </a:ln>
              <a:solidFill>
                <a:srgbClr val="FFFFFF"/>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kumimoji="0" lang="en-US" sz="2600" b="0" i="0" u="none" strike="noStrike" kern="0" cap="none" spc="0" normalizeH="0" baseline="0" noProof="0" dirty="0">
              <a:ln>
                <a:noFill/>
              </a:ln>
              <a:solidFill>
                <a:srgbClr val="FFFFFF"/>
              </a:solidFill>
              <a:effectLst/>
              <a:uLnTx/>
              <a:uFillTx/>
              <a:latin typeface="Arial"/>
            </a:endParaRPr>
          </a:p>
        </p:txBody>
      </p:sp>
    </p:spTree>
    <p:extLst>
      <p:ext uri="{BB962C8B-B14F-4D97-AF65-F5344CB8AC3E}">
        <p14:creationId xmlns:p14="http://schemas.microsoft.com/office/powerpoint/2010/main" val="272666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7544" y="548680"/>
            <a:ext cx="822960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400" b="1" i="0" u="none" strike="noStrike" kern="0" cap="none" spc="0" normalizeH="0" baseline="0" noProof="0" dirty="0">
                <a:ln>
                  <a:noFill/>
                </a:ln>
                <a:solidFill>
                  <a:srgbClr val="FFFFFF"/>
                </a:solidFill>
                <a:effectLst/>
                <a:uLnTx/>
                <a:uFillTx/>
                <a:latin typeface="Arial" pitchFamily="34" charset="0"/>
                <a:ea typeface="+mj-ea"/>
                <a:cs typeface="+mj-cs"/>
              </a:rPr>
              <a:t>Teaching resources </a:t>
            </a:r>
            <a:endParaRPr kumimoji="0" lang="en-US" sz="34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3" name="Text Placeholder 2"/>
          <p:cNvSpPr txBox="1">
            <a:spLocks/>
          </p:cNvSpPr>
          <p:nvPr/>
        </p:nvSpPr>
        <p:spPr>
          <a:xfrm>
            <a:off x="467544" y="1484784"/>
            <a:ext cx="7777162" cy="3887787"/>
          </a:xfrm>
          <a:prstGeom prst="rect">
            <a:avLst/>
          </a:prstGeom>
        </p:spPr>
        <p:txBody>
          <a:bodyPr lIns="91440" tIns="45720" rIns="91440" bIns="45720" anchor="t"/>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FFFFFF"/>
              </a:buClr>
              <a:buSzTx/>
              <a:buNone/>
              <a:tabLst/>
              <a:defRPr/>
            </a:pPr>
            <a:r>
              <a:rPr lang="en-GB" sz="2800" kern="0" dirty="0">
                <a:latin typeface="Arial"/>
              </a:rPr>
              <a:t>SQA does not provide textbooks or mandatory reading lists. This is to promote:</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lang="en-GB" sz="2800" kern="0" dirty="0">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Personalisation and choice for learners.</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Autonomy for teaching staff.</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Ability to apply learning in different contexts.</a:t>
            </a:r>
          </a:p>
          <a:p>
            <a:pPr defTabSz="914400">
              <a:buClr>
                <a:srgbClr val="FFFFFF"/>
              </a:buClr>
              <a:defRPr/>
            </a:pPr>
            <a:r>
              <a:rPr lang="en-GB" sz="2800" kern="0" dirty="0">
                <a:latin typeface="Arial"/>
                <a:cs typeface="Arial"/>
              </a:rPr>
              <a:t>Ensuring materials are reviewed and relevant.</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lang="en-GB" sz="2800" kern="0" dirty="0">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lang="en-GB" sz="2800" kern="0" dirty="0">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lang="en-GB" sz="2800" kern="0" dirty="0">
              <a:latin typeface="Arial"/>
            </a:endParaRPr>
          </a:p>
          <a:p>
            <a:pPr marR="0" lvl="0" algn="l" defTabSz="914400" rtl="0" eaLnBrk="1" fontAlgn="base" latinLnBrk="0" hangingPunct="1">
              <a:lnSpc>
                <a:spcPct val="100000"/>
              </a:lnSpc>
              <a:spcBef>
                <a:spcPct val="20000"/>
              </a:spcBef>
              <a:spcAft>
                <a:spcPct val="0"/>
              </a:spcAft>
              <a:buClr>
                <a:srgbClr val="FFFFFF"/>
              </a:buClr>
              <a:buSzTx/>
              <a:tabLst/>
              <a:defRPr/>
            </a:pPr>
            <a:endParaRPr lang="en-GB" sz="2800" b="0" i="0" u="none" strike="noStrike" kern="0" cap="none" spc="0" normalizeH="0" noProof="0" dirty="0">
              <a:ln>
                <a:noFill/>
              </a:ln>
              <a:solidFill>
                <a:srgbClr val="FFFFFF"/>
              </a:solidFill>
              <a:effectLst/>
              <a:uLnTx/>
              <a:uFillTx/>
              <a:latin typeface="Arial"/>
              <a:cs typeface="Arial"/>
            </a:endParaRP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lang="en-GB" sz="2800" b="0" i="0" u="none" strike="noStrike" kern="0" cap="none" spc="0" normalizeH="0" noProof="0" dirty="0">
              <a:ln>
                <a:noFill/>
              </a:ln>
              <a:solidFill>
                <a:srgbClr val="FFFFFF"/>
              </a:solidFill>
              <a:effectLst/>
              <a:uLnTx/>
              <a:uFillTx/>
              <a:latin typeface="Arial"/>
              <a:cs typeface="Arial"/>
            </a:endParaRPr>
          </a:p>
          <a:p>
            <a:pPr marR="0" lvl="0" algn="l" defTabSz="914400" rtl="0" eaLnBrk="1" fontAlgn="base" latinLnBrk="0" hangingPunct="1">
              <a:lnSpc>
                <a:spcPct val="100000"/>
              </a:lnSpc>
              <a:spcBef>
                <a:spcPct val="20000"/>
              </a:spcBef>
              <a:spcAft>
                <a:spcPct val="0"/>
              </a:spcAft>
              <a:buClr>
                <a:srgbClr val="FFFFFF"/>
              </a:buClr>
              <a:buSzTx/>
              <a:tabLst/>
              <a:defRPr/>
            </a:pPr>
            <a:endParaRPr lang="en-GB" sz="2600" b="0" i="0" u="none" strike="noStrike" kern="0" cap="none" spc="0" normalizeH="0" baseline="0" noProof="0" dirty="0">
              <a:ln>
                <a:noFill/>
              </a:ln>
              <a:solidFill>
                <a:srgbClr val="FFFFFF"/>
              </a:solidFill>
              <a:effectLst/>
              <a:uLnTx/>
              <a:uFillTx/>
              <a:latin typeface="Arial"/>
              <a:cs typeface="Arial"/>
            </a:endParaRP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lang="en-GB" sz="2600" b="0" i="0" u="none" strike="noStrike" kern="0" cap="none" spc="0" normalizeH="0" baseline="0" noProof="0" dirty="0">
              <a:ln>
                <a:noFill/>
              </a:ln>
              <a:solidFill>
                <a:srgbClr val="FFFFFF"/>
              </a:solidFill>
              <a:effectLst/>
              <a:uLnTx/>
              <a:uFillTx/>
              <a:latin typeface="Arial"/>
              <a:cs typeface="Arial"/>
            </a:endParaRPr>
          </a:p>
          <a:p>
            <a:pPr defTabSz="914400">
              <a:buClr>
                <a:srgbClr val="FFFFFF"/>
              </a:buClr>
              <a:defRPr/>
            </a:pPr>
            <a:endParaRPr lang="en-US" kern="0" dirty="0">
              <a:latin typeface="Arial"/>
              <a:cs typeface="Arial"/>
            </a:endParaRPr>
          </a:p>
        </p:txBody>
      </p:sp>
    </p:spTree>
    <p:extLst>
      <p:ext uri="{BB962C8B-B14F-4D97-AF65-F5344CB8AC3E}">
        <p14:creationId xmlns:p14="http://schemas.microsoft.com/office/powerpoint/2010/main" val="6842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7544" y="548680"/>
            <a:ext cx="822960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400" b="1" i="0" u="none" strike="noStrike" kern="0" cap="none" spc="0" normalizeH="0" baseline="0" noProof="0" dirty="0">
                <a:ln>
                  <a:noFill/>
                </a:ln>
                <a:solidFill>
                  <a:srgbClr val="FFFFFF"/>
                </a:solidFill>
                <a:effectLst/>
                <a:uLnTx/>
                <a:uFillTx/>
                <a:latin typeface="Arial" pitchFamily="34" charset="0"/>
                <a:ea typeface="+mj-ea"/>
                <a:cs typeface="+mj-cs"/>
              </a:rPr>
              <a:t>Delegate Activity – Teaching resources</a:t>
            </a:r>
            <a:endParaRPr kumimoji="0" lang="en-US" sz="34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3" name="Text Placeholder 2"/>
          <p:cNvSpPr txBox="1">
            <a:spLocks/>
          </p:cNvSpPr>
          <p:nvPr/>
        </p:nvSpPr>
        <p:spPr>
          <a:xfrm>
            <a:off x="467544" y="1484784"/>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kumimoji="0" lang="en-GB" sz="2800" b="0" i="0" u="none" strike="noStrike" kern="0" cap="none" spc="0" normalizeH="0" noProof="0" dirty="0">
                <a:ln>
                  <a:noFill/>
                </a:ln>
                <a:solidFill>
                  <a:srgbClr val="FFFFFF"/>
                </a:solidFill>
                <a:effectLst/>
                <a:uLnTx/>
                <a:uFillTx/>
                <a:latin typeface="Arial"/>
              </a:rPr>
              <a:t>Peer learning. </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Connect with a colleague.</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Collate a bank of materials.</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800" b="0" i="0" u="none" strike="noStrike" kern="0" cap="none" spc="0" normalizeH="0" noProof="0" dirty="0">
              <a:ln>
                <a:noFill/>
              </a:ln>
              <a:solidFill>
                <a:srgbClr val="FFFFFF"/>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kumimoji="0" lang="en-GB" sz="2600" b="0" i="0" u="none" strike="noStrike" kern="0" cap="none" spc="0" normalizeH="0" noProof="0" dirty="0">
              <a:ln>
                <a:noFill/>
              </a:ln>
              <a:solidFill>
                <a:srgbClr val="FFFFFF"/>
              </a:solidFill>
              <a:effectLst/>
              <a:uLnTx/>
              <a:uFillTx/>
              <a:latin typeface="Arial"/>
            </a:endParaRP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600" b="0" i="0" u="none" strike="noStrike" kern="0" cap="none" spc="0" normalizeH="0" baseline="0" noProof="0" dirty="0">
              <a:ln>
                <a:noFill/>
              </a:ln>
              <a:solidFill>
                <a:srgbClr val="FFFFFF"/>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kumimoji="0" lang="en-US" sz="2600" b="0" i="0" u="none" strike="noStrike" kern="0" cap="none" spc="0" normalizeH="0" baseline="0" noProof="0" dirty="0">
              <a:ln>
                <a:noFill/>
              </a:ln>
              <a:solidFill>
                <a:srgbClr val="FFFFFF"/>
              </a:solidFill>
              <a:effectLst/>
              <a:uLnTx/>
              <a:uFillTx/>
              <a:latin typeface="Arial"/>
            </a:endParaRPr>
          </a:p>
        </p:txBody>
      </p:sp>
    </p:spTree>
    <p:extLst>
      <p:ext uri="{BB962C8B-B14F-4D97-AF65-F5344CB8AC3E}">
        <p14:creationId xmlns:p14="http://schemas.microsoft.com/office/powerpoint/2010/main" val="269778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C183D7F6-B498-43B3-948B-1728B52AA6E4}">
                <adec:decorative xmlns:adec="http://schemas.microsoft.com/office/drawing/2017/decorative" val="1"/>
              </a:ext>
            </a:extLst>
          </p:cNvPr>
          <p:cNvSpPr txBox="1">
            <a:spLocks noGrp="1"/>
          </p:cNvSpPr>
          <p:nvPr>
            <p:ph type="title" idx="4294967295"/>
          </p:nvPr>
        </p:nvSpPr>
        <p:spPr>
          <a:xfrm>
            <a:off x="467544" y="548680"/>
            <a:ext cx="822960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400" b="1" i="0" u="none" strike="noStrike" kern="0" cap="none" spc="0" normalizeH="0" baseline="0" noProof="0" dirty="0">
                <a:ln>
                  <a:noFill/>
                </a:ln>
                <a:solidFill>
                  <a:srgbClr val="FFFFFF"/>
                </a:solidFill>
                <a:effectLst/>
                <a:uLnTx/>
                <a:uFillTx/>
                <a:latin typeface="Arial"/>
                <a:ea typeface="+mj-ea"/>
                <a:cs typeface="Arial"/>
              </a:rPr>
              <a:t>Suggestions to get you started</a:t>
            </a:r>
            <a:endParaRPr kumimoji="0" lang="en-US" sz="3400" b="1" i="0" u="none" strike="noStrike" kern="0" cap="none" spc="0" normalizeH="0" baseline="0" noProof="0" dirty="0">
              <a:ln>
                <a:noFill/>
              </a:ln>
              <a:solidFill>
                <a:srgbClr val="FFFFFF"/>
              </a:solidFill>
              <a:effectLst/>
              <a:uLnTx/>
              <a:uFillTx/>
              <a:latin typeface="Arial"/>
              <a:ea typeface="+mj-ea"/>
              <a:cs typeface="Arial"/>
            </a:endParaRPr>
          </a:p>
        </p:txBody>
      </p:sp>
      <p:pic>
        <p:nvPicPr>
          <p:cNvPr id="4" name="Picture 3">
            <a:extLst>
              <a:ext uri="{FF2B5EF4-FFF2-40B4-BE49-F238E27FC236}">
                <a16:creationId xmlns:a16="http://schemas.microsoft.com/office/drawing/2014/main" id="{845C77B8-3D85-263E-CCE4-9D4E7CA2377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989738" y="1133464"/>
            <a:ext cx="2182092" cy="2670464"/>
          </a:xfrm>
          <a:prstGeom prst="rect">
            <a:avLst/>
          </a:prstGeom>
        </p:spPr>
      </p:pic>
      <p:pic>
        <p:nvPicPr>
          <p:cNvPr id="7" name="Picture 6">
            <a:extLst>
              <a:ext uri="{FF2B5EF4-FFF2-40B4-BE49-F238E27FC236}">
                <a16:creationId xmlns:a16="http://schemas.microsoft.com/office/drawing/2014/main" id="{41087151-EE10-DB5E-25FF-0E062550865C}"/>
              </a:ext>
              <a:ext uri="{C183D7F6-B498-43B3-948B-1728B52AA6E4}">
                <adec:decorative xmlns:adec="http://schemas.microsoft.com/office/drawing/2017/decorative" val="1"/>
              </a:ext>
            </a:extLst>
          </p:cNvPr>
          <p:cNvPicPr>
            <a:picLocks noChangeAspect="1"/>
          </p:cNvPicPr>
          <p:nvPr/>
        </p:nvPicPr>
        <p:blipFill>
          <a:blip r:embed="rId4"/>
          <a:srcRect l="5077" t="16702" r="3750" b="16566"/>
          <a:stretch/>
        </p:blipFill>
        <p:spPr>
          <a:xfrm>
            <a:off x="294906" y="4349278"/>
            <a:ext cx="5520942" cy="2278997"/>
          </a:xfrm>
          <a:prstGeom prst="rect">
            <a:avLst/>
          </a:prstGeom>
        </p:spPr>
      </p:pic>
      <p:pic>
        <p:nvPicPr>
          <p:cNvPr id="8" name="Picture 7">
            <a:extLst>
              <a:ext uri="{FF2B5EF4-FFF2-40B4-BE49-F238E27FC236}">
                <a16:creationId xmlns:a16="http://schemas.microsoft.com/office/drawing/2014/main" id="{5AFD106E-5F60-F691-BF25-921EB8F4CFAB}"/>
              </a:ext>
              <a:ext uri="{C183D7F6-B498-43B3-948B-1728B52AA6E4}">
                <adec:decorative xmlns:adec="http://schemas.microsoft.com/office/drawing/2017/decorative" val="1"/>
              </a:ext>
            </a:extLst>
          </p:cNvPr>
          <p:cNvPicPr>
            <a:picLocks noChangeAspect="1"/>
          </p:cNvPicPr>
          <p:nvPr/>
        </p:nvPicPr>
        <p:blipFill>
          <a:blip r:embed="rId5"/>
          <a:srcRect l="22045" t="21616" r="48182" b="9732"/>
          <a:stretch/>
        </p:blipFill>
        <p:spPr>
          <a:xfrm>
            <a:off x="7182726" y="3431845"/>
            <a:ext cx="1791092" cy="2308122"/>
          </a:xfrm>
          <a:prstGeom prst="rect">
            <a:avLst/>
          </a:prstGeom>
        </p:spPr>
      </p:pic>
      <p:pic>
        <p:nvPicPr>
          <p:cNvPr id="9" name="Picture 8">
            <a:extLst>
              <a:ext uri="{FF2B5EF4-FFF2-40B4-BE49-F238E27FC236}">
                <a16:creationId xmlns:a16="http://schemas.microsoft.com/office/drawing/2014/main" id="{35B3F1F4-9280-6151-7CB7-C614938FF8DE}"/>
              </a:ext>
              <a:ext uri="{C183D7F6-B498-43B3-948B-1728B52AA6E4}">
                <adec:decorative xmlns:adec="http://schemas.microsoft.com/office/drawing/2017/decorative" val="1"/>
              </a:ext>
            </a:extLst>
          </p:cNvPr>
          <p:cNvPicPr>
            <a:picLocks noChangeAspect="1"/>
          </p:cNvPicPr>
          <p:nvPr/>
        </p:nvPicPr>
        <p:blipFill>
          <a:blip r:embed="rId6"/>
          <a:srcRect l="2300" t="16763" r="68986" b="13380"/>
          <a:stretch/>
        </p:blipFill>
        <p:spPr>
          <a:xfrm>
            <a:off x="3725722" y="2009863"/>
            <a:ext cx="2087204" cy="2677060"/>
          </a:xfrm>
          <a:prstGeom prst="rect">
            <a:avLst/>
          </a:prstGeom>
        </p:spPr>
      </p:pic>
      <p:pic>
        <p:nvPicPr>
          <p:cNvPr id="3" name="Picture 2">
            <a:extLst>
              <a:ext uri="{FF2B5EF4-FFF2-40B4-BE49-F238E27FC236}">
                <a16:creationId xmlns:a16="http://schemas.microsoft.com/office/drawing/2014/main" id="{482498E7-FB43-3B56-28B2-63DC4258AE4C}"/>
              </a:ext>
              <a:ext uri="{C183D7F6-B498-43B3-948B-1728B52AA6E4}">
                <adec:decorative xmlns:adec="http://schemas.microsoft.com/office/drawing/2017/decorative" val="1"/>
              </a:ext>
            </a:extLst>
          </p:cNvPr>
          <p:cNvPicPr>
            <a:picLocks noChangeAspect="1"/>
          </p:cNvPicPr>
          <p:nvPr/>
        </p:nvPicPr>
        <p:blipFill>
          <a:blip r:embed="rId7"/>
          <a:srcRect l="3793" t="18097" r="34343" b="65948"/>
          <a:stretch/>
        </p:blipFill>
        <p:spPr>
          <a:xfrm>
            <a:off x="291629" y="1205324"/>
            <a:ext cx="5522937" cy="8056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C62A2208-1837-83CD-BF6B-544D3347CF81}"/>
              </a:ext>
              <a:ext uri="{C183D7F6-B498-43B3-948B-1728B52AA6E4}">
                <adec:decorative xmlns:adec="http://schemas.microsoft.com/office/drawing/2017/decorative" val="1"/>
              </a:ext>
            </a:extLst>
          </p:cNvPr>
          <p:cNvPicPr>
            <a:picLocks noChangeAspect="1"/>
          </p:cNvPicPr>
          <p:nvPr/>
        </p:nvPicPr>
        <p:blipFill>
          <a:blip r:embed="rId8"/>
          <a:srcRect l="8910" t="14341" r="66300" b="80232"/>
          <a:stretch/>
        </p:blipFill>
        <p:spPr>
          <a:xfrm>
            <a:off x="284907" y="2192463"/>
            <a:ext cx="3041274" cy="357744"/>
          </a:xfrm>
          <a:prstGeom prst="rect">
            <a:avLst/>
          </a:prstGeom>
        </p:spPr>
      </p:pic>
      <p:sp>
        <p:nvSpPr>
          <p:cNvPr id="6" name="TextBox 5">
            <a:extLst>
              <a:ext uri="{FF2B5EF4-FFF2-40B4-BE49-F238E27FC236}">
                <a16:creationId xmlns:a16="http://schemas.microsoft.com/office/drawing/2014/main" id="{684E8E79-5510-6424-F084-2954A2ECED02}"/>
              </a:ext>
              <a:ext uri="{C183D7F6-B498-43B3-948B-1728B52AA6E4}">
                <adec:decorative xmlns:adec="http://schemas.microsoft.com/office/drawing/2017/decorative" val="1"/>
              </a:ext>
            </a:extLst>
          </p:cNvPr>
          <p:cNvSpPr txBox="1"/>
          <p:nvPr/>
        </p:nvSpPr>
        <p:spPr>
          <a:xfrm>
            <a:off x="287244" y="2740806"/>
            <a:ext cx="3434984" cy="16055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chemeClr val="bg1"/>
                </a:solidFill>
                <a:latin typeface="Arial"/>
                <a:ea typeface="Calibri"/>
                <a:cs typeface="Calibri"/>
              </a:rPr>
              <a:t>These are not prescriptive set texts – just some ideas to get you started!</a:t>
            </a:r>
            <a:endParaRPr lang="en-US" sz="2400" b="1" dirty="0">
              <a:solidFill>
                <a:schemeClr val="bg1"/>
              </a:solidFill>
              <a:latin typeface="Arial"/>
            </a:endParaRPr>
          </a:p>
        </p:txBody>
      </p:sp>
    </p:spTree>
    <p:extLst>
      <p:ext uri="{BB962C8B-B14F-4D97-AF65-F5344CB8AC3E}">
        <p14:creationId xmlns:p14="http://schemas.microsoft.com/office/powerpoint/2010/main" val="1890662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67544" y="548680"/>
            <a:ext cx="822960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400" b="1" i="0" u="none" strike="noStrike" kern="0" cap="none" spc="0" normalizeH="0" baseline="0" noProof="0" dirty="0">
                <a:ln>
                  <a:noFill/>
                </a:ln>
                <a:solidFill>
                  <a:srgbClr val="FFFFFF"/>
                </a:solidFill>
                <a:effectLst/>
                <a:uLnTx/>
                <a:uFillTx/>
                <a:latin typeface="Arial" pitchFamily="34" charset="0"/>
                <a:ea typeface="+mj-ea"/>
                <a:cs typeface="+mj-cs"/>
              </a:rPr>
              <a:t>Delegate Activity – Actions</a:t>
            </a:r>
            <a:endParaRPr kumimoji="0" lang="en-US" sz="34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3" name="Text Placeholder 2"/>
          <p:cNvSpPr txBox="1">
            <a:spLocks/>
          </p:cNvSpPr>
          <p:nvPr/>
        </p:nvSpPr>
        <p:spPr>
          <a:xfrm>
            <a:off x="467544" y="1484784"/>
            <a:ext cx="7777162"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kumimoji="0" lang="en-GB" sz="2800" b="0" i="0" u="none" strike="noStrike" kern="0" cap="none" spc="0" normalizeH="0" noProof="0" dirty="0">
                <a:ln>
                  <a:noFill/>
                </a:ln>
                <a:solidFill>
                  <a:srgbClr val="FFFFFF"/>
                </a:solidFill>
                <a:effectLst/>
                <a:uLnTx/>
                <a:uFillTx/>
                <a:latin typeface="Arial"/>
              </a:rPr>
              <a:t>Talk to colleagues in your centre and in other centres</a:t>
            </a:r>
            <a:r>
              <a:rPr lang="en-GB" sz="2800" kern="0" dirty="0">
                <a:latin typeface="Arial"/>
              </a:rPr>
              <a:t>.</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Share helpful resources.</a:t>
            </a: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r>
              <a:rPr lang="en-GB" sz="2800" kern="0" dirty="0">
                <a:latin typeface="Arial"/>
              </a:rPr>
              <a:t>Support peer learning.</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800" b="0" i="0" u="none" strike="noStrike" kern="0" cap="none" spc="0" normalizeH="0" noProof="0" dirty="0">
              <a:ln>
                <a:noFill/>
              </a:ln>
              <a:solidFill>
                <a:srgbClr val="FFFFFF"/>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kumimoji="0" lang="en-GB" sz="2600" b="0" i="0" u="none" strike="noStrike" kern="0" cap="none" spc="0" normalizeH="0" noProof="0" dirty="0">
              <a:ln>
                <a:noFill/>
              </a:ln>
              <a:solidFill>
                <a:srgbClr val="FFFFFF"/>
              </a:solidFill>
              <a:effectLst/>
              <a:uLnTx/>
              <a:uFillTx/>
              <a:latin typeface="Arial"/>
            </a:endParaRP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600" b="0" i="0" u="none" strike="noStrike" kern="0" cap="none" spc="0" normalizeH="0" baseline="0" noProof="0" dirty="0">
              <a:ln>
                <a:noFill/>
              </a:ln>
              <a:solidFill>
                <a:srgbClr val="FFFFFF"/>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
                <a:srgbClr val="FFFFFF"/>
              </a:buClr>
              <a:buSzTx/>
              <a:buFont typeface="Wingdings" pitchFamily="2" charset="2"/>
              <a:buChar char="w"/>
              <a:tabLst/>
              <a:defRPr/>
            </a:pPr>
            <a:endParaRPr kumimoji="0" lang="en-US" sz="2600" b="0" i="0" u="none" strike="noStrike" kern="0" cap="none" spc="0" normalizeH="0" baseline="0" noProof="0" dirty="0">
              <a:ln>
                <a:noFill/>
              </a:ln>
              <a:solidFill>
                <a:srgbClr val="FFFFFF"/>
              </a:solidFill>
              <a:effectLst/>
              <a:uLnTx/>
              <a:uFillTx/>
              <a:latin typeface="Arial"/>
            </a:endParaRPr>
          </a:p>
        </p:txBody>
      </p:sp>
    </p:spTree>
    <p:extLst>
      <p:ext uri="{BB962C8B-B14F-4D97-AF65-F5344CB8AC3E}">
        <p14:creationId xmlns:p14="http://schemas.microsoft.com/office/powerpoint/2010/main" val="1988758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5e1e3b3-1611-4e13-8331-913f1af691a8">
      <Terms xmlns="http://schemas.microsoft.com/office/infopath/2007/PartnerControls"/>
    </lcf76f155ced4ddcb4097134ff3c332f>
    <TaxCatchAll xmlns="fadf4848-4bad-42c8-b3bd-d79bbc6b61f9" xsi:nil="true"/>
    <Ordering xmlns="55e1e3b3-1611-4e13-8331-913f1af691a8">3</Ordering>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427401FCCDBA749B366A411AE9A660B" ma:contentTypeVersion="12" ma:contentTypeDescription="Create a new document." ma:contentTypeScope="" ma:versionID="93e7bd18c27a23c0a00cf6591e38efaf">
  <xsd:schema xmlns:xsd="http://www.w3.org/2001/XMLSchema" xmlns:xs="http://www.w3.org/2001/XMLSchema" xmlns:p="http://schemas.microsoft.com/office/2006/metadata/properties" xmlns:ns2="55e1e3b3-1611-4e13-8331-913f1af691a8" xmlns:ns3="fadf4848-4bad-42c8-b3bd-d79bbc6b61f9" targetNamespace="http://schemas.microsoft.com/office/2006/metadata/properties" ma:root="true" ma:fieldsID="af153c1d835b469472dc8455bac535d1" ns2:_="" ns3:_="">
    <xsd:import namespace="55e1e3b3-1611-4e13-8331-913f1af691a8"/>
    <xsd:import namespace="fadf4848-4bad-42c8-b3bd-d79bbc6b61f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Order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e1e3b3-1611-4e13-8331-913f1af691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1b5105ad-fc01-4f04-9303-2d3857fdf29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rdering" ma:index="19" nillable="true" ma:displayName="Ordering " ma:format="Dropdown" ma:internalName="Ordering" ma:percentage="FALS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fadf4848-4bad-42c8-b3bd-d79bbc6b61f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99f18ad-1737-4fd9-bda2-fa18ac92138e}" ma:internalName="TaxCatchAll" ma:showField="CatchAllData" ma:web="fadf4848-4bad-42c8-b3bd-d79bbc6b61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EDC04A-38DA-436B-86A1-31CCB44B6AA1}">
  <ds:schemaRefs>
    <ds:schemaRef ds:uri="http://schemas.microsoft.com/office/2006/metadata/properties"/>
    <ds:schemaRef ds:uri="http://schemas.microsoft.com/office/infopath/2007/PartnerControls"/>
    <ds:schemaRef ds:uri="55e1e3b3-1611-4e13-8331-913f1af691a8"/>
    <ds:schemaRef ds:uri="fadf4848-4bad-42c8-b3bd-d79bbc6b61f9"/>
  </ds:schemaRefs>
</ds:datastoreItem>
</file>

<file path=customXml/itemProps2.xml><?xml version="1.0" encoding="utf-8"?>
<ds:datastoreItem xmlns:ds="http://schemas.openxmlformats.org/officeDocument/2006/customXml" ds:itemID="{315F69D4-575D-4B7F-8AD2-CD2CC0F52D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e1e3b3-1611-4e13-8331-913f1af691a8"/>
    <ds:schemaRef ds:uri="fadf4848-4bad-42c8-b3bd-d79bbc6b61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467FB75-A2B5-4392-B0FC-3C0FF30268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241</TotalTime>
  <Words>653</Words>
  <Application>Microsoft Office PowerPoint</Application>
  <PresentationFormat>On-screen Show (4:3)</PresentationFormat>
  <Paragraphs>70</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Arial</vt:lpstr>
      <vt:lpstr>Wingdings</vt:lpstr>
      <vt:lpstr>Office Theme</vt:lpstr>
      <vt:lpstr>China Professional Development Conference 2024  Day 2 Delegate Activity Sharing Teaching Resources  Aisling Kelly, China Regional Manager </vt:lpstr>
      <vt:lpstr>SQA resources – setting the standard</vt:lpstr>
      <vt:lpstr>Teaching resources </vt:lpstr>
      <vt:lpstr>Delegate Activity – Teaching resources</vt:lpstr>
      <vt:lpstr>Suggestions to get you started</vt:lpstr>
      <vt:lpstr>Delegate Activity – Actions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Jacqueline Farren</cp:lastModifiedBy>
  <cp:revision>181</cp:revision>
  <dcterms:created xsi:type="dcterms:W3CDTF">2018-07-26T06:59:22Z</dcterms:created>
  <dcterms:modified xsi:type="dcterms:W3CDTF">2024-11-19T15:19:00Z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0x0101003427401FCCDBA749B366A411AE9A660B</vt:lpwstr>
  </property>
  <property fmtid="{D5CDD505-2E9C-101B-9397-08002B2CF9AE}" pid="3" name="MediaServiceImageTags">
    <vt:lpwstr/>
  </property>
</Properties>
</file>