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266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3" r:id="rId16"/>
    <p:sldId id="285" r:id="rId17"/>
    <p:sldId id="286" r:id="rId18"/>
    <p:sldId id="287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F95F7F-7F2B-57ED-25DE-E81E60EAE280}" v="102" dt="2024-08-14T13:37:26.2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3" autoAdjust="0"/>
    <p:restoredTop sz="86434" autoAdjust="0"/>
  </p:normalViewPr>
  <p:slideViewPr>
    <p:cSldViewPr snapToGrid="0" snapToObjects="1">
      <p:cViewPr varScale="1">
        <p:scale>
          <a:sx n="55" d="100"/>
          <a:sy n="55" d="100"/>
        </p:scale>
        <p:origin x="87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ca Marcantonio" userId="c1be9643-01b6-4bb5-80a9-dde9a63f6f1e" providerId="ADAL" clId="{9B463F3B-AB6F-441F-9C50-73E12DA77F82}"/>
    <pc:docChg chg="custSel addSld delSld modSld">
      <pc:chgData name="Anca Marcantonio" userId="c1be9643-01b6-4bb5-80a9-dde9a63f6f1e" providerId="ADAL" clId="{9B463F3B-AB6F-441F-9C50-73E12DA77F82}" dt="2024-07-03T11:49:46.049" v="4934" actId="1076"/>
      <pc:docMkLst>
        <pc:docMk/>
      </pc:docMkLst>
      <pc:sldChg chg="del">
        <pc:chgData name="Anca Marcantonio" userId="c1be9643-01b6-4bb5-80a9-dde9a63f6f1e" providerId="ADAL" clId="{9B463F3B-AB6F-441F-9C50-73E12DA77F82}" dt="2024-07-03T10:29:22.538" v="589" actId="47"/>
        <pc:sldMkLst>
          <pc:docMk/>
          <pc:sldMk cId="2788031819" sldId="259"/>
        </pc:sldMkLst>
      </pc:sldChg>
      <pc:sldChg chg="del">
        <pc:chgData name="Anca Marcantonio" userId="c1be9643-01b6-4bb5-80a9-dde9a63f6f1e" providerId="ADAL" clId="{9B463F3B-AB6F-441F-9C50-73E12DA77F82}" dt="2024-07-03T11:46:46.615" v="4648" actId="47"/>
        <pc:sldMkLst>
          <pc:docMk/>
          <pc:sldMk cId="15700041" sldId="260"/>
        </pc:sldMkLst>
      </pc:sldChg>
      <pc:sldChg chg="modSp mod">
        <pc:chgData name="Anca Marcantonio" userId="c1be9643-01b6-4bb5-80a9-dde9a63f6f1e" providerId="ADAL" clId="{9B463F3B-AB6F-441F-9C50-73E12DA77F82}" dt="2024-07-03T10:38:20.868" v="1452" actId="20577"/>
        <pc:sldMkLst>
          <pc:docMk/>
          <pc:sldMk cId="3611675961" sldId="261"/>
        </pc:sldMkLst>
        <pc:spChg chg="mod">
          <ac:chgData name="Anca Marcantonio" userId="c1be9643-01b6-4bb5-80a9-dde9a63f6f1e" providerId="ADAL" clId="{9B463F3B-AB6F-441F-9C50-73E12DA77F82}" dt="2024-07-03T10:38:20.868" v="1452" actId="20577"/>
          <ac:spMkLst>
            <pc:docMk/>
            <pc:sldMk cId="3611675961" sldId="261"/>
            <ac:spMk id="2" creationId="{00000000-0000-0000-0000-000000000000}"/>
          </ac:spMkLst>
        </pc:spChg>
      </pc:sldChg>
      <pc:sldChg chg="del">
        <pc:chgData name="Anca Marcantonio" userId="c1be9643-01b6-4bb5-80a9-dde9a63f6f1e" providerId="ADAL" clId="{9B463F3B-AB6F-441F-9C50-73E12DA77F82}" dt="2024-07-03T10:29:24.550" v="590" actId="47"/>
        <pc:sldMkLst>
          <pc:docMk/>
          <pc:sldMk cId="2726665136" sldId="265"/>
        </pc:sldMkLst>
      </pc:sldChg>
      <pc:sldChg chg="addSp delSp modSp mod">
        <pc:chgData name="Anca Marcantonio" userId="c1be9643-01b6-4bb5-80a9-dde9a63f6f1e" providerId="ADAL" clId="{9B463F3B-AB6F-441F-9C50-73E12DA77F82}" dt="2024-07-03T10:29:50.295" v="592" actId="478"/>
        <pc:sldMkLst>
          <pc:docMk/>
          <pc:sldMk cId="2144419107" sldId="266"/>
        </pc:sldMkLst>
        <pc:spChg chg="mod">
          <ac:chgData name="Anca Marcantonio" userId="c1be9643-01b6-4bb5-80a9-dde9a63f6f1e" providerId="ADAL" clId="{9B463F3B-AB6F-441F-9C50-73E12DA77F82}" dt="2024-07-03T10:26:04.079" v="97" actId="20577"/>
          <ac:spMkLst>
            <pc:docMk/>
            <pc:sldMk cId="2144419107" sldId="266"/>
            <ac:spMk id="2" creationId="{00000000-0000-0000-0000-000000000000}"/>
          </ac:spMkLst>
        </pc:spChg>
        <pc:spChg chg="mod">
          <ac:chgData name="Anca Marcantonio" userId="c1be9643-01b6-4bb5-80a9-dde9a63f6f1e" providerId="ADAL" clId="{9B463F3B-AB6F-441F-9C50-73E12DA77F82}" dt="2024-07-03T10:28:58.826" v="588" actId="33524"/>
          <ac:spMkLst>
            <pc:docMk/>
            <pc:sldMk cId="2144419107" sldId="266"/>
            <ac:spMk id="3" creationId="{00000000-0000-0000-0000-000000000000}"/>
          </ac:spMkLst>
        </pc:spChg>
        <pc:picChg chg="add del">
          <ac:chgData name="Anca Marcantonio" userId="c1be9643-01b6-4bb5-80a9-dde9a63f6f1e" providerId="ADAL" clId="{9B463F3B-AB6F-441F-9C50-73E12DA77F82}" dt="2024-07-03T10:29:50.295" v="592" actId="478"/>
          <ac:picMkLst>
            <pc:docMk/>
            <pc:sldMk cId="2144419107" sldId="266"/>
            <ac:picMk id="4" creationId="{22A817A6-7B24-BDB0-35AE-AE27EB7CB54F}"/>
          </ac:picMkLst>
        </pc:picChg>
      </pc:sldChg>
      <pc:sldChg chg="del">
        <pc:chgData name="Anca Marcantonio" userId="c1be9643-01b6-4bb5-80a9-dde9a63f6f1e" providerId="ADAL" clId="{9B463F3B-AB6F-441F-9C50-73E12DA77F82}" dt="2024-07-03T11:46:53.655" v="4650" actId="47"/>
        <pc:sldMkLst>
          <pc:docMk/>
          <pc:sldMk cId="2394065876" sldId="267"/>
        </pc:sldMkLst>
      </pc:sldChg>
      <pc:sldChg chg="del">
        <pc:chgData name="Anca Marcantonio" userId="c1be9643-01b6-4bb5-80a9-dde9a63f6f1e" providerId="ADAL" clId="{9B463F3B-AB6F-441F-9C50-73E12DA77F82}" dt="2024-07-03T11:46:49.903" v="4649" actId="47"/>
        <pc:sldMkLst>
          <pc:docMk/>
          <pc:sldMk cId="3211773392" sldId="268"/>
        </pc:sldMkLst>
      </pc:sldChg>
      <pc:sldChg chg="del">
        <pc:chgData name="Anca Marcantonio" userId="c1be9643-01b6-4bb5-80a9-dde9a63f6f1e" providerId="ADAL" clId="{9B463F3B-AB6F-441F-9C50-73E12DA77F82}" dt="2024-07-03T11:46:43.693" v="4647" actId="47"/>
        <pc:sldMkLst>
          <pc:docMk/>
          <pc:sldMk cId="2890518878" sldId="269"/>
        </pc:sldMkLst>
      </pc:sldChg>
      <pc:sldChg chg="del">
        <pc:chgData name="Anca Marcantonio" userId="c1be9643-01b6-4bb5-80a9-dde9a63f6f1e" providerId="ADAL" clId="{9B463F3B-AB6F-441F-9C50-73E12DA77F82}" dt="2024-07-03T11:46:39.195" v="4646" actId="47"/>
        <pc:sldMkLst>
          <pc:docMk/>
          <pc:sldMk cId="2256879915" sldId="270"/>
        </pc:sldMkLst>
      </pc:sldChg>
      <pc:sldChg chg="del">
        <pc:chgData name="Anca Marcantonio" userId="c1be9643-01b6-4bb5-80a9-dde9a63f6f1e" providerId="ADAL" clId="{9B463F3B-AB6F-441F-9C50-73E12DA77F82}" dt="2024-07-03T11:46:34.186" v="4645" actId="47"/>
        <pc:sldMkLst>
          <pc:docMk/>
          <pc:sldMk cId="1506728917" sldId="271"/>
        </pc:sldMkLst>
      </pc:sldChg>
      <pc:sldChg chg="addSp modSp mod">
        <pc:chgData name="Anca Marcantonio" userId="c1be9643-01b6-4bb5-80a9-dde9a63f6f1e" providerId="ADAL" clId="{9B463F3B-AB6F-441F-9C50-73E12DA77F82}" dt="2024-07-03T11:49:46.049" v="4934" actId="1076"/>
        <pc:sldMkLst>
          <pc:docMk/>
          <pc:sldMk cId="3753553603" sldId="272"/>
        </pc:sldMkLst>
        <pc:spChg chg="add mod">
          <ac:chgData name="Anca Marcantonio" userId="c1be9643-01b6-4bb5-80a9-dde9a63f6f1e" providerId="ADAL" clId="{9B463F3B-AB6F-441F-9C50-73E12DA77F82}" dt="2024-07-03T11:49:39.973" v="4932" actId="1076"/>
          <ac:spMkLst>
            <pc:docMk/>
            <pc:sldMk cId="3753553603" sldId="272"/>
            <ac:spMk id="3" creationId="{07B952B2-750C-FBC4-4465-57DE1CD22182}"/>
          </ac:spMkLst>
        </pc:spChg>
        <pc:picChg chg="add mod">
          <ac:chgData name="Anca Marcantonio" userId="c1be9643-01b6-4bb5-80a9-dde9a63f6f1e" providerId="ADAL" clId="{9B463F3B-AB6F-441F-9C50-73E12DA77F82}" dt="2024-07-03T11:49:46.049" v="4934" actId="1076"/>
          <ac:picMkLst>
            <pc:docMk/>
            <pc:sldMk cId="3753553603" sldId="272"/>
            <ac:picMk id="2" creationId="{95124832-D9FE-51F2-CD23-5127DDC92FE8}"/>
          </ac:picMkLst>
        </pc:picChg>
      </pc:sldChg>
      <pc:sldChg chg="new del">
        <pc:chgData name="Anca Marcantonio" userId="c1be9643-01b6-4bb5-80a9-dde9a63f6f1e" providerId="ADAL" clId="{9B463F3B-AB6F-441F-9C50-73E12DA77F82}" dt="2024-07-03T10:05:04.765" v="80" actId="47"/>
        <pc:sldMkLst>
          <pc:docMk/>
          <pc:sldMk cId="433318210" sldId="273"/>
        </pc:sldMkLst>
      </pc:sldChg>
      <pc:sldChg chg="modSp add mod">
        <pc:chgData name="Anca Marcantonio" userId="c1be9643-01b6-4bb5-80a9-dde9a63f6f1e" providerId="ADAL" clId="{9B463F3B-AB6F-441F-9C50-73E12DA77F82}" dt="2024-07-03T10:34:05.186" v="930" actId="113"/>
        <pc:sldMkLst>
          <pc:docMk/>
          <pc:sldMk cId="1385910976" sldId="273"/>
        </pc:sldMkLst>
        <pc:spChg chg="mod">
          <ac:chgData name="Anca Marcantonio" userId="c1be9643-01b6-4bb5-80a9-dde9a63f6f1e" providerId="ADAL" clId="{9B463F3B-AB6F-441F-9C50-73E12DA77F82}" dt="2024-07-03T10:30:29.213" v="604" actId="20577"/>
          <ac:spMkLst>
            <pc:docMk/>
            <pc:sldMk cId="1385910976" sldId="273"/>
            <ac:spMk id="2" creationId="{00000000-0000-0000-0000-000000000000}"/>
          </ac:spMkLst>
        </pc:spChg>
        <pc:spChg chg="mod">
          <ac:chgData name="Anca Marcantonio" userId="c1be9643-01b6-4bb5-80a9-dde9a63f6f1e" providerId="ADAL" clId="{9B463F3B-AB6F-441F-9C50-73E12DA77F82}" dt="2024-07-03T10:34:05.186" v="930" actId="113"/>
          <ac:spMkLst>
            <pc:docMk/>
            <pc:sldMk cId="1385910976" sldId="273"/>
            <ac:spMk id="3" creationId="{00000000-0000-0000-0000-000000000000}"/>
          </ac:spMkLst>
        </pc:spChg>
      </pc:sldChg>
      <pc:sldChg chg="new del">
        <pc:chgData name="Anca Marcantonio" userId="c1be9643-01b6-4bb5-80a9-dde9a63f6f1e" providerId="ADAL" clId="{9B463F3B-AB6F-441F-9C50-73E12DA77F82}" dt="2024-07-03T10:30:09.275" v="594" actId="47"/>
        <pc:sldMkLst>
          <pc:docMk/>
          <pc:sldMk cId="3404838152" sldId="273"/>
        </pc:sldMkLst>
      </pc:sldChg>
      <pc:sldChg chg="modSp add mod">
        <pc:chgData name="Anca Marcantonio" userId="c1be9643-01b6-4bb5-80a9-dde9a63f6f1e" providerId="ADAL" clId="{9B463F3B-AB6F-441F-9C50-73E12DA77F82}" dt="2024-07-03T10:36:24.758" v="1315" actId="113"/>
        <pc:sldMkLst>
          <pc:docMk/>
          <pc:sldMk cId="2970364644" sldId="274"/>
        </pc:sldMkLst>
        <pc:spChg chg="mod">
          <ac:chgData name="Anca Marcantonio" userId="c1be9643-01b6-4bb5-80a9-dde9a63f6f1e" providerId="ADAL" clId="{9B463F3B-AB6F-441F-9C50-73E12DA77F82}" dt="2024-07-03T10:36:24.758" v="1315" actId="113"/>
          <ac:spMkLst>
            <pc:docMk/>
            <pc:sldMk cId="2970364644" sldId="274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9B463F3B-AB6F-441F-9C50-73E12DA77F82}" dt="2024-07-03T10:37:27.018" v="1422" actId="5793"/>
        <pc:sldMkLst>
          <pc:docMk/>
          <pc:sldMk cId="3235649893" sldId="275"/>
        </pc:sldMkLst>
        <pc:spChg chg="mod">
          <ac:chgData name="Anca Marcantonio" userId="c1be9643-01b6-4bb5-80a9-dde9a63f6f1e" providerId="ADAL" clId="{9B463F3B-AB6F-441F-9C50-73E12DA77F82}" dt="2024-07-03T10:37:27.018" v="1422" actId="5793"/>
          <ac:spMkLst>
            <pc:docMk/>
            <pc:sldMk cId="3235649893" sldId="275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9B463F3B-AB6F-441F-9C50-73E12DA77F82}" dt="2024-07-03T10:40:49.183" v="1685" actId="20577"/>
        <pc:sldMkLst>
          <pc:docMk/>
          <pc:sldMk cId="1816440628" sldId="276"/>
        </pc:sldMkLst>
        <pc:spChg chg="mod">
          <ac:chgData name="Anca Marcantonio" userId="c1be9643-01b6-4bb5-80a9-dde9a63f6f1e" providerId="ADAL" clId="{9B463F3B-AB6F-441F-9C50-73E12DA77F82}" dt="2024-07-03T10:39:37.067" v="1470" actId="20577"/>
          <ac:spMkLst>
            <pc:docMk/>
            <pc:sldMk cId="1816440628" sldId="276"/>
            <ac:spMk id="2" creationId="{00000000-0000-0000-0000-000000000000}"/>
          </ac:spMkLst>
        </pc:spChg>
        <pc:spChg chg="mod">
          <ac:chgData name="Anca Marcantonio" userId="c1be9643-01b6-4bb5-80a9-dde9a63f6f1e" providerId="ADAL" clId="{9B463F3B-AB6F-441F-9C50-73E12DA77F82}" dt="2024-07-03T10:40:49.183" v="1685" actId="20577"/>
          <ac:spMkLst>
            <pc:docMk/>
            <pc:sldMk cId="1816440628" sldId="276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9B463F3B-AB6F-441F-9C50-73E12DA77F82}" dt="2024-07-03T10:43:22.017" v="2150" actId="20577"/>
        <pc:sldMkLst>
          <pc:docMk/>
          <pc:sldMk cId="4206173720" sldId="277"/>
        </pc:sldMkLst>
        <pc:spChg chg="mod">
          <ac:chgData name="Anca Marcantonio" userId="c1be9643-01b6-4bb5-80a9-dde9a63f6f1e" providerId="ADAL" clId="{9B463F3B-AB6F-441F-9C50-73E12DA77F82}" dt="2024-07-03T10:43:22.017" v="2150" actId="20577"/>
          <ac:spMkLst>
            <pc:docMk/>
            <pc:sldMk cId="4206173720" sldId="277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9B463F3B-AB6F-441F-9C50-73E12DA77F82}" dt="2024-07-03T10:48:36.015" v="2740" actId="6549"/>
        <pc:sldMkLst>
          <pc:docMk/>
          <pc:sldMk cId="2989032264" sldId="278"/>
        </pc:sldMkLst>
        <pc:spChg chg="mod">
          <ac:chgData name="Anca Marcantonio" userId="c1be9643-01b6-4bb5-80a9-dde9a63f6f1e" providerId="ADAL" clId="{9B463F3B-AB6F-441F-9C50-73E12DA77F82}" dt="2024-07-03T10:44:15.876" v="2157" actId="20577"/>
          <ac:spMkLst>
            <pc:docMk/>
            <pc:sldMk cId="2989032264" sldId="278"/>
            <ac:spMk id="2" creationId="{00000000-0000-0000-0000-000000000000}"/>
          </ac:spMkLst>
        </pc:spChg>
        <pc:spChg chg="mod">
          <ac:chgData name="Anca Marcantonio" userId="c1be9643-01b6-4bb5-80a9-dde9a63f6f1e" providerId="ADAL" clId="{9B463F3B-AB6F-441F-9C50-73E12DA77F82}" dt="2024-07-03T10:48:36.015" v="2740" actId="6549"/>
          <ac:spMkLst>
            <pc:docMk/>
            <pc:sldMk cId="2989032264" sldId="278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9B463F3B-AB6F-441F-9C50-73E12DA77F82}" dt="2024-07-03T10:48:19.691" v="2735" actId="20577"/>
        <pc:sldMkLst>
          <pc:docMk/>
          <pc:sldMk cId="2778326001" sldId="279"/>
        </pc:sldMkLst>
        <pc:spChg chg="mod">
          <ac:chgData name="Anca Marcantonio" userId="c1be9643-01b6-4bb5-80a9-dde9a63f6f1e" providerId="ADAL" clId="{9B463F3B-AB6F-441F-9C50-73E12DA77F82}" dt="2024-07-03T10:48:19.691" v="2735" actId="20577"/>
          <ac:spMkLst>
            <pc:docMk/>
            <pc:sldMk cId="2778326001" sldId="279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9B463F3B-AB6F-441F-9C50-73E12DA77F82}" dt="2024-07-03T10:51:25.078" v="3042" actId="20577"/>
        <pc:sldMkLst>
          <pc:docMk/>
          <pc:sldMk cId="255929467" sldId="280"/>
        </pc:sldMkLst>
        <pc:spChg chg="mod">
          <ac:chgData name="Anca Marcantonio" userId="c1be9643-01b6-4bb5-80a9-dde9a63f6f1e" providerId="ADAL" clId="{9B463F3B-AB6F-441F-9C50-73E12DA77F82}" dt="2024-07-03T10:51:25.078" v="3042" actId="20577"/>
          <ac:spMkLst>
            <pc:docMk/>
            <pc:sldMk cId="255929467" sldId="280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9B463F3B-AB6F-441F-9C50-73E12DA77F82}" dt="2024-07-03T11:35:52.876" v="3133" actId="6549"/>
        <pc:sldMkLst>
          <pc:docMk/>
          <pc:sldMk cId="1793872797" sldId="281"/>
        </pc:sldMkLst>
        <pc:spChg chg="mod">
          <ac:chgData name="Anca Marcantonio" userId="c1be9643-01b6-4bb5-80a9-dde9a63f6f1e" providerId="ADAL" clId="{9B463F3B-AB6F-441F-9C50-73E12DA77F82}" dt="2024-07-03T11:35:52.876" v="3133" actId="6549"/>
          <ac:spMkLst>
            <pc:docMk/>
            <pc:sldMk cId="1793872797" sldId="281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9B463F3B-AB6F-441F-9C50-73E12DA77F82}" dt="2024-07-03T11:36:52.750" v="3238" actId="20577"/>
        <pc:sldMkLst>
          <pc:docMk/>
          <pc:sldMk cId="4067791963" sldId="282"/>
        </pc:sldMkLst>
        <pc:spChg chg="mod">
          <ac:chgData name="Anca Marcantonio" userId="c1be9643-01b6-4bb5-80a9-dde9a63f6f1e" providerId="ADAL" clId="{9B463F3B-AB6F-441F-9C50-73E12DA77F82}" dt="2024-07-03T11:36:34.214" v="3168" actId="20577"/>
          <ac:spMkLst>
            <pc:docMk/>
            <pc:sldMk cId="4067791963" sldId="282"/>
            <ac:spMk id="2" creationId="{00000000-0000-0000-0000-000000000000}"/>
          </ac:spMkLst>
        </pc:spChg>
        <pc:spChg chg="mod">
          <ac:chgData name="Anca Marcantonio" userId="c1be9643-01b6-4bb5-80a9-dde9a63f6f1e" providerId="ADAL" clId="{9B463F3B-AB6F-441F-9C50-73E12DA77F82}" dt="2024-07-03T11:36:52.750" v="3238" actId="20577"/>
          <ac:spMkLst>
            <pc:docMk/>
            <pc:sldMk cId="4067791963" sldId="282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9B463F3B-AB6F-441F-9C50-73E12DA77F82}" dt="2024-07-03T11:40:38.649" v="3637" actId="12"/>
        <pc:sldMkLst>
          <pc:docMk/>
          <pc:sldMk cId="1446752540" sldId="283"/>
        </pc:sldMkLst>
        <pc:spChg chg="mod">
          <ac:chgData name="Anca Marcantonio" userId="c1be9643-01b6-4bb5-80a9-dde9a63f6f1e" providerId="ADAL" clId="{9B463F3B-AB6F-441F-9C50-73E12DA77F82}" dt="2024-07-03T11:37:23.655" v="3250" actId="20577"/>
          <ac:spMkLst>
            <pc:docMk/>
            <pc:sldMk cId="1446752540" sldId="283"/>
            <ac:spMk id="2" creationId="{00000000-0000-0000-0000-000000000000}"/>
          </ac:spMkLst>
        </pc:spChg>
        <pc:spChg chg="mod">
          <ac:chgData name="Anca Marcantonio" userId="c1be9643-01b6-4bb5-80a9-dde9a63f6f1e" providerId="ADAL" clId="{9B463F3B-AB6F-441F-9C50-73E12DA77F82}" dt="2024-07-03T11:40:38.649" v="3637" actId="12"/>
          <ac:spMkLst>
            <pc:docMk/>
            <pc:sldMk cId="1446752540" sldId="283"/>
            <ac:spMk id="3" creationId="{00000000-0000-0000-0000-000000000000}"/>
          </ac:spMkLst>
        </pc:spChg>
      </pc:sldChg>
      <pc:sldChg chg="modSp add del mod">
        <pc:chgData name="Anca Marcantonio" userId="c1be9643-01b6-4bb5-80a9-dde9a63f6f1e" providerId="ADAL" clId="{9B463F3B-AB6F-441F-9C50-73E12DA77F82}" dt="2024-07-03T11:43:34.700" v="4099" actId="47"/>
        <pc:sldMkLst>
          <pc:docMk/>
          <pc:sldMk cId="1885446536" sldId="284"/>
        </pc:sldMkLst>
        <pc:spChg chg="mod">
          <ac:chgData name="Anca Marcantonio" userId="c1be9643-01b6-4bb5-80a9-dde9a63f6f1e" providerId="ADAL" clId="{9B463F3B-AB6F-441F-9C50-73E12DA77F82}" dt="2024-07-03T11:39:52.757" v="3626" actId="20577"/>
          <ac:spMkLst>
            <pc:docMk/>
            <pc:sldMk cId="1885446536" sldId="284"/>
            <ac:spMk id="2" creationId="{00000000-0000-0000-0000-000000000000}"/>
          </ac:spMkLst>
        </pc:spChg>
        <pc:spChg chg="mod">
          <ac:chgData name="Anca Marcantonio" userId="c1be9643-01b6-4bb5-80a9-dde9a63f6f1e" providerId="ADAL" clId="{9B463F3B-AB6F-441F-9C50-73E12DA77F82}" dt="2024-07-03T11:40:01.694" v="3628" actId="14"/>
          <ac:spMkLst>
            <pc:docMk/>
            <pc:sldMk cId="1885446536" sldId="284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9B463F3B-AB6F-441F-9C50-73E12DA77F82}" dt="2024-07-03T11:43:28.450" v="4098" actId="20577"/>
        <pc:sldMkLst>
          <pc:docMk/>
          <pc:sldMk cId="3545993008" sldId="285"/>
        </pc:sldMkLst>
        <pc:spChg chg="mod">
          <ac:chgData name="Anca Marcantonio" userId="c1be9643-01b6-4bb5-80a9-dde9a63f6f1e" providerId="ADAL" clId="{9B463F3B-AB6F-441F-9C50-73E12DA77F82}" dt="2024-07-03T11:41:05.185" v="3648" actId="20577"/>
          <ac:spMkLst>
            <pc:docMk/>
            <pc:sldMk cId="3545993008" sldId="285"/>
            <ac:spMk id="2" creationId="{00000000-0000-0000-0000-000000000000}"/>
          </ac:spMkLst>
        </pc:spChg>
        <pc:spChg chg="mod">
          <ac:chgData name="Anca Marcantonio" userId="c1be9643-01b6-4bb5-80a9-dde9a63f6f1e" providerId="ADAL" clId="{9B463F3B-AB6F-441F-9C50-73E12DA77F82}" dt="2024-07-03T11:43:28.450" v="4098" actId="20577"/>
          <ac:spMkLst>
            <pc:docMk/>
            <pc:sldMk cId="3545993008" sldId="285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9B463F3B-AB6F-441F-9C50-73E12DA77F82}" dt="2024-07-03T11:46:18.663" v="4644" actId="20577"/>
        <pc:sldMkLst>
          <pc:docMk/>
          <pc:sldMk cId="3345355257" sldId="286"/>
        </pc:sldMkLst>
        <pc:spChg chg="mod">
          <ac:chgData name="Anca Marcantonio" userId="c1be9643-01b6-4bb5-80a9-dde9a63f6f1e" providerId="ADAL" clId="{9B463F3B-AB6F-441F-9C50-73E12DA77F82}" dt="2024-07-03T11:43:44.241" v="4109" actId="20577"/>
          <ac:spMkLst>
            <pc:docMk/>
            <pc:sldMk cId="3345355257" sldId="286"/>
            <ac:spMk id="2" creationId="{00000000-0000-0000-0000-000000000000}"/>
          </ac:spMkLst>
        </pc:spChg>
        <pc:spChg chg="mod">
          <ac:chgData name="Anca Marcantonio" userId="c1be9643-01b6-4bb5-80a9-dde9a63f6f1e" providerId="ADAL" clId="{9B463F3B-AB6F-441F-9C50-73E12DA77F82}" dt="2024-07-03T11:46:18.663" v="4644" actId="20577"/>
          <ac:spMkLst>
            <pc:docMk/>
            <pc:sldMk cId="3345355257" sldId="286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9B463F3B-AB6F-441F-9C50-73E12DA77F82}" dt="2024-07-03T11:48:08.427" v="4912" actId="20577"/>
        <pc:sldMkLst>
          <pc:docMk/>
          <pc:sldMk cId="2919044719" sldId="287"/>
        </pc:sldMkLst>
        <pc:spChg chg="mod">
          <ac:chgData name="Anca Marcantonio" userId="c1be9643-01b6-4bb5-80a9-dde9a63f6f1e" providerId="ADAL" clId="{9B463F3B-AB6F-441F-9C50-73E12DA77F82}" dt="2024-07-03T11:47:09.232" v="4661" actId="20577"/>
          <ac:spMkLst>
            <pc:docMk/>
            <pc:sldMk cId="2919044719" sldId="287"/>
            <ac:spMk id="2" creationId="{00000000-0000-0000-0000-000000000000}"/>
          </ac:spMkLst>
        </pc:spChg>
        <pc:spChg chg="mod">
          <ac:chgData name="Anca Marcantonio" userId="c1be9643-01b6-4bb5-80a9-dde9a63f6f1e" providerId="ADAL" clId="{9B463F3B-AB6F-441F-9C50-73E12DA77F82}" dt="2024-07-03T11:48:08.427" v="4912" actId="20577"/>
          <ac:spMkLst>
            <pc:docMk/>
            <pc:sldMk cId="2919044719" sldId="287"/>
            <ac:spMk id="3" creationId="{00000000-0000-0000-0000-000000000000}"/>
          </ac:spMkLst>
        </pc:spChg>
      </pc:sldChg>
    </pc:docChg>
  </pc:docChgLst>
  <pc:docChgLst>
    <pc:chgData name="Jacqueline Farren" userId="S::jacqueline.farren@sqa.org.uk::4a6b87b4-458e-440f-a2fd-3db7ad47b0fe" providerId="AD" clId="Web-{16F95F7F-7F2B-57ED-25DE-E81E60EAE280}"/>
    <pc:docChg chg="modSld">
      <pc:chgData name="Jacqueline Farren" userId="S::jacqueline.farren@sqa.org.uk::4a6b87b4-458e-440f-a2fd-3db7ad47b0fe" providerId="AD" clId="Web-{16F95F7F-7F2B-57ED-25DE-E81E60EAE280}" dt="2024-08-14T13:37:24.140" v="52" actId="20577"/>
      <pc:docMkLst>
        <pc:docMk/>
      </pc:docMkLst>
      <pc:sldChg chg="addSp delSp modSp">
        <pc:chgData name="Jacqueline Farren" userId="S::jacqueline.farren@sqa.org.uk::4a6b87b4-458e-440f-a2fd-3db7ad47b0fe" providerId="AD" clId="Web-{16F95F7F-7F2B-57ED-25DE-E81E60EAE280}" dt="2024-08-14T13:37:24.140" v="52" actId="20577"/>
        <pc:sldMkLst>
          <pc:docMk/>
          <pc:sldMk cId="3611675961" sldId="261"/>
        </pc:sldMkLst>
        <pc:spChg chg="del mod">
          <ac:chgData name="Jacqueline Farren" userId="S::jacqueline.farren@sqa.org.uk::4a6b87b4-458e-440f-a2fd-3db7ad47b0fe" providerId="AD" clId="Web-{16F95F7F-7F2B-57ED-25DE-E81E60EAE280}" dt="2024-08-14T13:35:55.324" v="2"/>
          <ac:spMkLst>
            <pc:docMk/>
            <pc:sldMk cId="3611675961" sldId="261"/>
            <ac:spMk id="2" creationId="{00000000-0000-0000-0000-000000000000}"/>
          </ac:spMkLst>
        </pc:spChg>
        <pc:spChg chg="add mod">
          <ac:chgData name="Jacqueline Farren" userId="S::jacqueline.farren@sqa.org.uk::4a6b87b4-458e-440f-a2fd-3db7ad47b0fe" providerId="AD" clId="Web-{16F95F7F-7F2B-57ED-25DE-E81E60EAE280}" dt="2024-08-14T13:37:24.140" v="52" actId="20577"/>
          <ac:spMkLst>
            <pc:docMk/>
            <pc:sldMk cId="3611675961" sldId="261"/>
            <ac:spMk id="4" creationId="{4794E88B-2BD5-C725-3F79-2D340D4538FB}"/>
          </ac:spMkLst>
        </pc:spChg>
        <pc:picChg chg="add mod">
          <ac:chgData name="Jacqueline Farren" userId="S::jacqueline.farren@sqa.org.uk::4a6b87b4-458e-440f-a2fd-3db7ad47b0fe" providerId="AD" clId="Web-{16F95F7F-7F2B-57ED-25DE-E81E60EAE280}" dt="2024-08-14T13:35:56.402" v="3"/>
          <ac:picMkLst>
            <pc:docMk/>
            <pc:sldMk cId="3611675961" sldId="261"/>
            <ac:picMk id="3" creationId="{BE498894-333E-BC2C-F473-096C551B920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087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33DE18-E72A-224B-AE12-5F357CBF1C14}" type="datetimeFigureOut">
              <a:rPr lang="en-US" smtClean="0"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4E59D-CA00-E348-8C17-DA7BD766E33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057" y="-3673"/>
            <a:ext cx="9246057" cy="686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424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076" y="0"/>
            <a:ext cx="9283583" cy="688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80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736" y="-26298"/>
            <a:ext cx="9268736" cy="688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731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396" y="0"/>
            <a:ext cx="924575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414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QA_branding_powerpoint_slides_v5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717" y="0"/>
            <a:ext cx="9234717" cy="6858000"/>
          </a:xfrm>
          <a:prstGeom prst="rect">
            <a:avLst/>
          </a:prstGeom>
        </p:spPr>
      </p:pic>
      <p:pic>
        <p:nvPicPr>
          <p:cNvPr id="11" name="Picture 10" descr="INT - slide 6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716" y="-13092"/>
            <a:ext cx="9261762" cy="6878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50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OC192 - powerpoint - V1.pdf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187" y="0"/>
            <a:ext cx="9170193" cy="6877645"/>
          </a:xfrm>
          <a:prstGeom prst="rect">
            <a:avLst/>
          </a:prstGeom>
        </p:spPr>
      </p:pic>
      <p:pic>
        <p:nvPicPr>
          <p:cNvPr id="9" name="Picture 8" descr="SOC192 - powerpoint - V1.pdf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187" y="1"/>
            <a:ext cx="9193187" cy="686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2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nk_thistle">
            <a:extLst>
              <a:ext uri="{FF2B5EF4-FFF2-40B4-BE49-F238E27FC236}">
                <a16:creationId xmlns:a16="http://schemas.microsoft.com/office/drawing/2014/main" id="{BE498894-333E-BC2C-F473-096C551B9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060" y="0"/>
            <a:ext cx="9225933" cy="6858000"/>
          </a:xfrm>
          <a:prstGeom prst="rect">
            <a:avLst/>
          </a:prstGeo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4794E88B-2BD5-C725-3F79-2D340D4538F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31223" y="1170313"/>
            <a:ext cx="8291244" cy="427809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China Professional Development Conference 2024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Day 3 Presentation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Thematic approaches to delivery: reflections from a Scottish centre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Anca Marcantonio, External Verifier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675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Themes slide 3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46304" y="1484784"/>
            <a:ext cx="809840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 defTabSz="914400">
              <a:buClr>
                <a:srgbClr val="FFFFFF"/>
              </a:buClr>
              <a:buNone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Theme 3 – Management of organisations and leadership of people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MPO ( part), HRM ( part), Comms ( part), 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Students will learn about the </a:t>
            </a:r>
            <a:r>
              <a:rPr lang="en-GB" kern="0" dirty="0">
                <a:solidFill>
                  <a:srgbClr val="FFFFFF"/>
                </a:solidFill>
                <a:latin typeface="Arial"/>
              </a:rPr>
              <a:t>management, leadership and workforce performance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This theme will run over the last 18 weeks (Sem 2)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857250" lvl="2" indent="0" defTabSz="914400">
              <a:buClr>
                <a:srgbClr val="FFFFFF"/>
              </a:buClr>
              <a:buNone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929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Themes slide 4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46304" y="1484784"/>
            <a:ext cx="809840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 defTabSz="914400">
              <a:buClr>
                <a:srgbClr val="FFFFFF"/>
              </a:buClr>
              <a:buNone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Theme 4 – Managing Information and Using Technologies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XL, Accounting for Business, BFET, Comms, PDP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Students will familiarise with the finance/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This theme will run over the last 18 weeks (Sem 2)</a:t>
            </a:r>
          </a:p>
          <a:p>
            <a:pPr marL="914400" lvl="1" indent="-457200" defTabSz="914400">
              <a:buClr>
                <a:srgbClr val="FFFFFF"/>
              </a:buClr>
              <a:defRPr/>
            </a:pPr>
            <a:r>
              <a:rPr lang="en-GB" kern="0" dirty="0">
                <a:latin typeface="Arial"/>
              </a:rPr>
              <a:t>Graded unit is not part of any themes, but runs in Sem 2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857250" lvl="2" indent="0" defTabSz="914400">
              <a:buClr>
                <a:srgbClr val="FFFFFF"/>
              </a:buClr>
              <a:buNone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3872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Assessments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46304" y="1484784"/>
            <a:ext cx="809840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lvl="1" defTabSz="914400">
              <a:buClr>
                <a:srgbClr val="FFFFFF"/>
              </a:buClr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The Fraser Food case study was developed to satisfy the assessment requirements</a:t>
            </a:r>
          </a:p>
          <a:p>
            <a:pPr marL="914400" lvl="1" indent="-457200" defTabSz="914400">
              <a:buClr>
                <a:srgbClr val="FFFFFF"/>
              </a:buClr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The assessment for MPO, incorporating the case study, was prior verified by SQA</a:t>
            </a:r>
          </a:p>
          <a:p>
            <a:pPr lvl="1" defTabSz="914400">
              <a:buClr>
                <a:srgbClr val="FFFFFF"/>
              </a:buClr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Although a full integration of assessments is ideal, the units are assessed separately</a:t>
            </a:r>
          </a:p>
          <a:p>
            <a:pPr lvl="1" defTabSz="914400">
              <a:buClr>
                <a:srgbClr val="FFFFFF"/>
              </a:buClr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The assessments that need stimuli material (case studies) are based on Fraser Foods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6752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Challenges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46304" y="1484784"/>
            <a:ext cx="809840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lvl="1" defTabSz="914400">
              <a:buClr>
                <a:srgbClr val="FFFFFF"/>
              </a:buClr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Timetable – difficult to timetable for only 8 weeks at a time, in an 18 weeks semester</a:t>
            </a:r>
          </a:p>
          <a:p>
            <a:pPr marL="914400" lvl="1" indent="-457200" defTabSz="914400">
              <a:buClr>
                <a:srgbClr val="FFFFFF"/>
              </a:buClr>
              <a:defRPr/>
            </a:pPr>
            <a:r>
              <a:rPr lang="en-GB" sz="2400" kern="0" dirty="0">
                <a:solidFill>
                  <a:srgbClr val="FFFFFF"/>
                </a:solidFill>
                <a:latin typeface="Arial"/>
              </a:rPr>
              <a:t>Integration of assessments – as some units are assessed through closed book examination (Economics)</a:t>
            </a:r>
          </a:p>
          <a:p>
            <a:pPr marL="914400" lvl="1" indent="-457200" defTabSz="914400">
              <a:buClr>
                <a:srgbClr val="FFFFFF"/>
              </a:buClr>
              <a:defRPr/>
            </a:pPr>
            <a:r>
              <a:rPr lang="en-GB" sz="2400" kern="0" dirty="0">
                <a:solidFill>
                  <a:srgbClr val="FFFFFF"/>
                </a:solidFill>
                <a:latin typeface="Arial"/>
              </a:rPr>
              <a:t>Buy in from the staff members – all staff members should be comfortable with all units</a:t>
            </a:r>
          </a:p>
          <a:p>
            <a:pPr marL="914400" lvl="1" indent="-457200" defTabSz="914400">
              <a:buClr>
                <a:srgbClr val="FFFFFF"/>
              </a:buClr>
              <a:defRPr/>
            </a:pPr>
            <a:r>
              <a:rPr lang="en-GB" sz="2400" kern="0" dirty="0">
                <a:latin typeface="Arial"/>
              </a:rPr>
              <a:t>Staff collaboration – more so, if the delivery takes place across different campuses</a:t>
            </a:r>
          </a:p>
          <a:p>
            <a:pPr marL="914400" lvl="1" indent="-457200" defTabSz="914400">
              <a:buClr>
                <a:srgbClr val="FFFFFF"/>
              </a:buClr>
              <a:defRPr/>
            </a:pPr>
            <a:r>
              <a:rPr lang="en-GB" sz="2400" kern="0" dirty="0">
                <a:solidFill>
                  <a:srgbClr val="FFFFFF"/>
                </a:solidFill>
                <a:latin typeface="Arial"/>
              </a:rPr>
              <a:t>Teaching materials – need to reflect the themes</a:t>
            </a:r>
          </a:p>
          <a:p>
            <a:pPr marL="457200" lvl="1" indent="0" defTabSz="914400">
              <a:buClr>
                <a:srgbClr val="FFFFFF"/>
              </a:buClr>
              <a:buNone/>
              <a:defRPr/>
            </a:pPr>
            <a:endParaRPr lang="en-GB" kern="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5993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Positives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46304" y="1484784"/>
            <a:ext cx="809840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lvl="1" defTabSz="914400">
              <a:buClr>
                <a:srgbClr val="FFFFFF"/>
              </a:buClr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Positive students’ feedback – learning is meaningful</a:t>
            </a:r>
          </a:p>
          <a:p>
            <a:pPr lvl="1" defTabSz="914400">
              <a:buClr>
                <a:srgbClr val="FFFFFF"/>
              </a:buClr>
              <a:defRPr/>
            </a:pPr>
            <a:r>
              <a:rPr lang="en-GB" sz="2400" kern="0" dirty="0">
                <a:solidFill>
                  <a:srgbClr val="FFFFFF"/>
                </a:solidFill>
                <a:latin typeface="Arial"/>
              </a:rPr>
              <a:t>Communication – enhanced among the staff members due to </a:t>
            </a:r>
            <a:r>
              <a:rPr lang="en-GB" sz="2400" kern="0" dirty="0">
                <a:latin typeface="Arial"/>
              </a:rPr>
              <a:t>the strong collaboration</a:t>
            </a:r>
          </a:p>
          <a:p>
            <a:pPr lvl="1" defTabSz="914400">
              <a:buClr>
                <a:srgbClr val="FFFFFF"/>
              </a:buClr>
              <a:defRPr/>
            </a:pPr>
            <a:r>
              <a:rPr lang="en-GB" sz="2400" kern="0" dirty="0">
                <a:solidFill>
                  <a:srgbClr val="FFFFFF"/>
                </a:solidFill>
                <a:latin typeface="Arial"/>
              </a:rPr>
              <a:t>Model successfully used for HNC Accounting – rolled out for HNC Administration and IT and Legal Services</a:t>
            </a:r>
          </a:p>
          <a:p>
            <a:pPr lvl="1" defTabSz="914400">
              <a:buClr>
                <a:srgbClr val="FFFFFF"/>
              </a:buClr>
              <a:defRPr/>
            </a:pPr>
            <a:r>
              <a:rPr lang="en-GB" sz="2400" kern="0" dirty="0">
                <a:latin typeface="Arial"/>
              </a:rPr>
              <a:t>Delivery team achieved Innovation Award in Fife College</a:t>
            </a:r>
          </a:p>
          <a:p>
            <a:pPr lvl="1" defTabSz="914400">
              <a:buClr>
                <a:srgbClr val="FFFFFF"/>
              </a:buClr>
              <a:defRPr/>
            </a:pPr>
            <a:r>
              <a:rPr lang="en-GB" sz="2400" kern="0" dirty="0">
                <a:solidFill>
                  <a:srgbClr val="FFFFFF"/>
                </a:solidFill>
                <a:latin typeface="Arial"/>
              </a:rPr>
              <a:t>Consultants for a day – students brainstormed relevant solutions for real businesses</a:t>
            </a:r>
          </a:p>
          <a:p>
            <a:pPr marL="457200" lvl="1" indent="0" defTabSz="914400">
              <a:buClr>
                <a:srgbClr val="FFFFFF"/>
              </a:buClr>
              <a:buNone/>
              <a:defRPr/>
            </a:pPr>
            <a:endParaRPr lang="en-GB" kern="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5355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The Future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46304" y="1484784"/>
            <a:ext cx="809840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lvl="1" defTabSz="914400">
              <a:buClr>
                <a:srgbClr val="FFFFFF"/>
              </a:buClr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Consolidated Themes</a:t>
            </a:r>
            <a:endParaRPr lang="en-GB" sz="2400" kern="0" dirty="0">
              <a:latin typeface="Arial"/>
            </a:endParaRPr>
          </a:p>
          <a:p>
            <a:pPr lvl="1" defTabSz="914400">
              <a:buClr>
                <a:srgbClr val="FFFFFF"/>
              </a:buClr>
              <a:defRPr/>
            </a:pPr>
            <a:r>
              <a:rPr lang="en-GB" sz="2400" kern="0" dirty="0">
                <a:solidFill>
                  <a:srgbClr val="FFFFFF"/>
                </a:solidFill>
                <a:latin typeface="Arial"/>
              </a:rPr>
              <a:t>Strong integration of assessments for Theme 4 ( use the Accounting for Business assessment for XL as well)</a:t>
            </a:r>
          </a:p>
          <a:p>
            <a:pPr lvl="1" defTabSz="914400">
              <a:buClr>
                <a:srgbClr val="FFFFFF"/>
              </a:buClr>
              <a:defRPr/>
            </a:pPr>
            <a:r>
              <a:rPr lang="en-GB" sz="2400" kern="0" dirty="0">
                <a:latin typeface="Arial"/>
              </a:rPr>
              <a:t>Each Theme ( 1-3) to be assessed through a mini graded unit – open or closed book – subject to prior verification</a:t>
            </a:r>
            <a:endParaRPr lang="en-GB" sz="2400" kern="0" dirty="0">
              <a:solidFill>
                <a:srgbClr val="FFFFFF"/>
              </a:solidFill>
              <a:latin typeface="Arial"/>
            </a:endParaRPr>
          </a:p>
          <a:p>
            <a:pPr marL="457200" lvl="1" indent="0" defTabSz="914400">
              <a:buClr>
                <a:srgbClr val="FFFFFF"/>
              </a:buClr>
              <a:buNone/>
              <a:defRPr/>
            </a:pPr>
            <a:endParaRPr lang="en-GB" kern="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9044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B952B2-750C-FBC4-4465-57DE1CD2218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253350" y="3792824"/>
            <a:ext cx="3982212" cy="64633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3753553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Business qualifications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lvl="1" defTabSz="914400">
              <a:buClr>
                <a:srgbClr val="FFFFFF"/>
              </a:buClr>
              <a:defRPr/>
            </a:pPr>
            <a:r>
              <a:rPr lang="en-GB" kern="0" dirty="0">
                <a:latin typeface="Arial"/>
              </a:rPr>
              <a:t>Similar with Advanced Diploma in Business and Accounting – first year of delivery</a:t>
            </a:r>
          </a:p>
          <a:p>
            <a:pPr lvl="1" defTabSz="914400">
              <a:buClr>
                <a:srgbClr val="FFFFFF"/>
              </a:buClr>
              <a:defRPr/>
            </a:pPr>
            <a:r>
              <a:rPr lang="en-GB" kern="0" dirty="0">
                <a:latin typeface="Arial"/>
              </a:rPr>
              <a:t>My centre – introduced a Thematic approach for the delivery 3 years ago for HNC Business and HNC Accounting</a:t>
            </a:r>
          </a:p>
          <a:p>
            <a:pPr lvl="1" defTabSz="914400">
              <a:buClr>
                <a:srgbClr val="FFFFFF"/>
              </a:buClr>
              <a:defRPr/>
            </a:pPr>
            <a:r>
              <a:rPr lang="en-GB" kern="0" dirty="0">
                <a:latin typeface="Arial"/>
              </a:rPr>
              <a:t>The content of the units' part of these frameworks were organised around specific themes or topics, to provide an integrated learning experience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4419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Rationale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971550" marR="0" lvl="1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+mj-lt"/>
              <a:buAutoNum type="arabicPeriod"/>
              <a:tabLst/>
              <a:defRPr/>
            </a:pPr>
            <a:r>
              <a:rPr lang="en-GB" b="1" kern="0" dirty="0">
                <a:latin typeface="Arial"/>
              </a:rPr>
              <a:t>Integration of core concepts </a:t>
            </a:r>
            <a:r>
              <a:rPr lang="en-GB" kern="0" dirty="0">
                <a:latin typeface="Arial"/>
              </a:rPr>
              <a:t>– core business concepts integrated across various units</a:t>
            </a:r>
          </a:p>
          <a:p>
            <a:pPr marL="971550" marR="0" lvl="1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+mj-lt"/>
              <a:buAutoNum type="arabicPeriod"/>
              <a:tabLst/>
              <a:defRPr/>
            </a:pPr>
            <a:endParaRPr lang="en-GB" kern="0" dirty="0">
              <a:latin typeface="Arial"/>
            </a:endParaRPr>
          </a:p>
          <a:p>
            <a:pPr marL="971550" marR="0" lvl="1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+mj-lt"/>
              <a:buAutoNum type="arabicPeriod"/>
              <a:tabLst/>
              <a:defRPr/>
            </a:pPr>
            <a:r>
              <a:rPr lang="en-GB" b="1" kern="0" dirty="0">
                <a:latin typeface="Arial"/>
              </a:rPr>
              <a:t>Relevance</a:t>
            </a:r>
            <a:r>
              <a:rPr lang="en-GB" kern="0" dirty="0">
                <a:latin typeface="Arial"/>
              </a:rPr>
              <a:t> – course content aligned to real-world business scenarios, which made the learning experience more practicable and applicable to the challenges students might face in their future careers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5910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Rationale slide 2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971550" marR="0" lvl="1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+mj-lt"/>
              <a:buAutoNum type="arabicPeriod" startAt="3"/>
              <a:tabLst/>
              <a:defRPr/>
            </a:pPr>
            <a:r>
              <a:rPr lang="en-GB" kern="0" dirty="0">
                <a:latin typeface="Arial"/>
              </a:rPr>
              <a:t> </a:t>
            </a:r>
            <a:r>
              <a:rPr lang="en-GB" b="1" kern="0" dirty="0">
                <a:latin typeface="Arial"/>
              </a:rPr>
              <a:t>Interdisciplinary learning </a:t>
            </a:r>
            <a:r>
              <a:rPr lang="en-GB" kern="0" dirty="0">
                <a:latin typeface="Arial"/>
              </a:rPr>
              <a:t>– students can explore how different business functions and disciplines interact, helping them to develop a holistic understanding of business operations</a:t>
            </a:r>
          </a:p>
          <a:p>
            <a:pPr marL="971550" marR="0" lvl="1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+mj-lt"/>
              <a:buAutoNum type="arabicPeriod" startAt="3"/>
              <a:tabLst/>
              <a:defRPr/>
            </a:pPr>
            <a:r>
              <a:rPr lang="en-GB" b="1" kern="0" dirty="0">
                <a:latin typeface="Arial"/>
              </a:rPr>
              <a:t>Engagement and motivation </a:t>
            </a:r>
            <a:r>
              <a:rPr lang="en-GB" kern="0" dirty="0">
                <a:latin typeface="Arial"/>
              </a:rPr>
              <a:t>– the learning experience can be more engaging and interesting, as the students can see the relevance of the materials to their own future careers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0364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Rationale slide 3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Other benefits: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latin typeface="Arial"/>
            </a:endParaRP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Preparation for further studies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Flexibility in delivery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Development of meta skills</a:t>
            </a:r>
          </a:p>
          <a:p>
            <a:pPr marL="857250" lvl="2" indent="0" defTabSz="914400">
              <a:buClr>
                <a:srgbClr val="FFFFFF"/>
              </a:buClr>
              <a:buNone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5649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Thematic Approach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The course was designed over 4 Themes:</a:t>
            </a:r>
          </a:p>
          <a:p>
            <a:pPr marL="1371600" lvl="2" indent="-514350" defTabSz="914400">
              <a:buClr>
                <a:srgbClr val="FFFFFF"/>
              </a:buClr>
              <a:buFont typeface="+mj-lt"/>
              <a:buAutoNum type="arabicPeriod"/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The External Business Environment</a:t>
            </a:r>
          </a:p>
          <a:p>
            <a:pPr marL="1371600" lvl="2" indent="-514350" defTabSz="914400">
              <a:buClr>
                <a:srgbClr val="FFFFFF"/>
              </a:buClr>
              <a:buFont typeface="+mj-lt"/>
              <a:buAutoNum type="arabicPeriod"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The Internal Business Environment</a:t>
            </a:r>
          </a:p>
          <a:p>
            <a:pPr marL="1371600" lvl="2" indent="-514350" defTabSz="914400">
              <a:buClr>
                <a:srgbClr val="FFFFFF"/>
              </a:buClr>
              <a:buFont typeface="+mj-lt"/>
              <a:buAutoNum type="arabicPeriod"/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Management of Organisations and Leadership of People</a:t>
            </a:r>
          </a:p>
          <a:p>
            <a:pPr marL="1371600" lvl="2" indent="-514350" defTabSz="914400">
              <a:buClr>
                <a:srgbClr val="FFFFFF"/>
              </a:buClr>
              <a:buFont typeface="+mj-lt"/>
              <a:buAutoNum type="arabicPeriod"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Managing Information and Using Technologies</a:t>
            </a:r>
          </a:p>
          <a:p>
            <a:pPr marL="857250" lvl="2" indent="0" defTabSz="914400">
              <a:buClr>
                <a:srgbClr val="FFFFFF"/>
              </a:buClr>
              <a:buNone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440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Thematic Approach units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These Themes were arranged around the following units: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</a:rPr>
              <a:t>Managing People and organisations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</a:rPr>
              <a:t>Marketing: an introduction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Economic</a:t>
            </a:r>
            <a:r>
              <a:rPr lang="en-GB" sz="1800" kern="0" dirty="0">
                <a:solidFill>
                  <a:srgbClr val="FFFFFF"/>
                </a:solidFill>
                <a:latin typeface="Arial"/>
              </a:rPr>
              <a:t> Issues: An introduction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</a:rPr>
              <a:t>Accounting for Business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</a:rPr>
              <a:t>Business fundamentals with emerging technologies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</a:rPr>
              <a:t>Communication: Business Communication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</a:rPr>
              <a:t>It in Business: Spreadsheets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</a:rPr>
              <a:t>Human Resource Management: Core Activities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</a:rPr>
              <a:t>Digital Marketing: an introduction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</a:rPr>
              <a:t>Business Graded Unit 1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sz="1800" kern="0" dirty="0">
                <a:solidFill>
                  <a:srgbClr val="FFFFFF"/>
                </a:solidFill>
                <a:latin typeface="Arial"/>
              </a:rPr>
              <a:t>Personal development plan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857250" lvl="2" indent="0" defTabSz="914400">
              <a:buClr>
                <a:srgbClr val="FFFFFF"/>
              </a:buClr>
              <a:buNone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6173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Themes slide 1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28016" y="1484784"/>
            <a:ext cx="8569128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 defTabSz="914400">
              <a:buClr>
                <a:srgbClr val="FFFFFF"/>
              </a:buClr>
              <a:buNone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Theme 1 – The External Business Environment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Economic Issues, MPO ( part), Marketing (part), Comms ( part)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Students will learn about the UK trading and economic environment in which businesses operate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This theme will run over the first 8 weeks ( in a 19 weeks semester)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857250" lvl="2" indent="0" defTabSz="914400">
              <a:buClr>
                <a:srgbClr val="FFFFFF"/>
              </a:buClr>
              <a:buNone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9032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Themes slide 2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46304" y="1484784"/>
            <a:ext cx="809840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 defTabSz="914400">
              <a:buClr>
                <a:srgbClr val="FFFFFF"/>
              </a:buClr>
              <a:buNone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Theme 2 – The </a:t>
            </a:r>
            <a:r>
              <a:rPr lang="en-GB" kern="0" dirty="0">
                <a:latin typeface="Arial"/>
              </a:rPr>
              <a:t>In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ternal Business Environment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MPO ( part), Marketing ( part), BFET ( part), Comms ( part), Digital marketing ( part)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Students will learn about the internal workings of organisations from Mission, to organisational structures, from the modern workforce to the use of emerging technologies</a:t>
            </a:r>
          </a:p>
          <a:p>
            <a:pPr marL="1314450" lvl="2" indent="-457200" defTabSz="914400">
              <a:buClr>
                <a:srgbClr val="FFFFFF"/>
              </a:buClr>
              <a:defRPr/>
            </a:pPr>
            <a:r>
              <a:rPr lang="en-GB" kern="0" dirty="0">
                <a:solidFill>
                  <a:srgbClr val="FFFFFF"/>
                </a:solidFill>
                <a:latin typeface="Arial"/>
              </a:rPr>
              <a:t>This theme will run over the next 8 weeks (second part of sem 1)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857250" lvl="2" indent="0" defTabSz="914400">
              <a:buClr>
                <a:srgbClr val="FFFFFF"/>
              </a:buClr>
              <a:buNone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8326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5e1e3b3-1611-4e13-8331-913f1af691a8">
      <Terms xmlns="http://schemas.microsoft.com/office/infopath/2007/PartnerControls"/>
    </lcf76f155ced4ddcb4097134ff3c332f>
    <TaxCatchAll xmlns="fadf4848-4bad-42c8-b3bd-d79bbc6b61f9" xsi:nil="true"/>
    <Ordering xmlns="55e1e3b3-1611-4e13-8331-913f1af691a8">2</Ordering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27401FCCDBA749B366A411AE9A660B" ma:contentTypeVersion="12" ma:contentTypeDescription="Create a new document." ma:contentTypeScope="" ma:versionID="93e7bd18c27a23c0a00cf6591e38efaf">
  <xsd:schema xmlns:xsd="http://www.w3.org/2001/XMLSchema" xmlns:xs="http://www.w3.org/2001/XMLSchema" xmlns:p="http://schemas.microsoft.com/office/2006/metadata/properties" xmlns:ns2="55e1e3b3-1611-4e13-8331-913f1af691a8" xmlns:ns3="fadf4848-4bad-42c8-b3bd-d79bbc6b61f9" targetNamespace="http://schemas.microsoft.com/office/2006/metadata/properties" ma:root="true" ma:fieldsID="af153c1d835b469472dc8455bac535d1" ns2:_="" ns3:_="">
    <xsd:import namespace="55e1e3b3-1611-4e13-8331-913f1af691a8"/>
    <xsd:import namespace="fadf4848-4bad-42c8-b3bd-d79bbc6b61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Orderin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e1e3b3-1611-4e13-8331-913f1af691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b5105ad-fc01-4f04-9303-2d3857fdf2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Ordering" ma:index="19" nillable="true" ma:displayName="Ordering " ma:format="Dropdown" ma:internalName="Ordering" ma:percentage="FALS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df4848-4bad-42c8-b3bd-d79bbc6b61f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99f18ad-1737-4fd9-bda2-fa18ac92138e}" ma:internalName="TaxCatchAll" ma:showField="CatchAllData" ma:web="fadf4848-4bad-42c8-b3bd-d79bbc6b6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4EF193B-B484-496F-A9FD-076EF7719056}">
  <ds:schemaRefs>
    <ds:schemaRef ds:uri="http://schemas.microsoft.com/office/2006/metadata/properties"/>
    <ds:schemaRef ds:uri="http://schemas.microsoft.com/office/infopath/2007/PartnerControls"/>
    <ds:schemaRef ds:uri="55e1e3b3-1611-4e13-8331-913f1af691a8"/>
    <ds:schemaRef ds:uri="fadf4848-4bad-42c8-b3bd-d79bbc6b61f9"/>
  </ds:schemaRefs>
</ds:datastoreItem>
</file>

<file path=customXml/itemProps2.xml><?xml version="1.0" encoding="utf-8"?>
<ds:datastoreItem xmlns:ds="http://schemas.openxmlformats.org/officeDocument/2006/customXml" ds:itemID="{3C056F35-EFA4-4822-86F6-BDA6B057DE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e1e3b3-1611-4e13-8331-913f1af691a8"/>
    <ds:schemaRef ds:uri="fadf4848-4bad-42c8-b3bd-d79bbc6b61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0460CF-F798-477D-9191-745574C141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756</Words>
  <Application>Microsoft Office PowerPoint</Application>
  <PresentationFormat>On-screen Show (4:3)</PresentationFormat>
  <Paragraphs>86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Arial</vt:lpstr>
      <vt:lpstr>Office Theme</vt:lpstr>
      <vt:lpstr>China Professional Development Conference 2024  Day 3 Presentation Thematic approaches to delivery: reflections from a Scottish centre  Anca Marcantonio, External Verifier</vt:lpstr>
      <vt:lpstr>Business qualifications</vt:lpstr>
      <vt:lpstr>Rationale</vt:lpstr>
      <vt:lpstr>Rationale slide 2</vt:lpstr>
      <vt:lpstr>Rationale slide 3</vt:lpstr>
      <vt:lpstr>Thematic Approach</vt:lpstr>
      <vt:lpstr>Thematic Approach units</vt:lpstr>
      <vt:lpstr>Themes slide 1</vt:lpstr>
      <vt:lpstr>Themes slide 2</vt:lpstr>
      <vt:lpstr>Themes slide 3</vt:lpstr>
      <vt:lpstr>Themes slide 4</vt:lpstr>
      <vt:lpstr>Assessments</vt:lpstr>
      <vt:lpstr>Challenges</vt:lpstr>
      <vt:lpstr>Positives</vt:lpstr>
      <vt:lpstr>The Future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lastModifiedBy>Jacqueline Farren</cp:lastModifiedBy>
  <cp:revision>32</cp:revision>
  <dcterms:created xsi:type="dcterms:W3CDTF">2018-07-26T06:59:22Z</dcterms:created>
  <dcterms:modified xsi:type="dcterms:W3CDTF">2024-11-19T15:12:32Z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0x0101003427401FCCDBA749B366A411AE9A660B</vt:lpwstr>
  </property>
  <property fmtid="{D5CDD505-2E9C-101B-9397-08002B2CF9AE}" pid="3" name="MediaServiceImageTags">
    <vt:lpwstr/>
  </property>
</Properties>
</file>